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147473287" r:id="rId2"/>
    <p:sldId id="2147480143" r:id="rId3"/>
    <p:sldId id="2147480144" r:id="rId4"/>
    <p:sldId id="2147480145" r:id="rId5"/>
    <p:sldId id="2147480147" r:id="rId6"/>
    <p:sldId id="2147480148" r:id="rId7"/>
    <p:sldId id="2147480068" r:id="rId8"/>
    <p:sldId id="2147480085" r:id="rId9"/>
    <p:sldId id="2147480076" r:id="rId10"/>
    <p:sldId id="2147480094" r:id="rId11"/>
    <p:sldId id="2147480149" r:id="rId12"/>
    <p:sldId id="2147480073" r:id="rId13"/>
    <p:sldId id="2147480089" r:id="rId14"/>
  </p:sldIdLst>
  <p:sldSz cx="12192000" cy="6858000"/>
  <p:notesSz cx="6858000" cy="9144000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ROBOTO LIGHT" panose="02000000000000000000" pitchFamily="2" charset="0"/>
      <p:regular r:id="rId20"/>
      <p:italic r:id="rId21"/>
    </p:embeddedFont>
    <p:embeddedFont>
      <p:font typeface="Roboto Medium" panose="02000000000000000000" pitchFamily="2" charset="0"/>
      <p:regular r:id="rId22"/>
      <p:bold r:id="rId23"/>
      <p:italic r:id="rId24"/>
      <p:boldItalic r:id="rId25"/>
    </p:embeddedFont>
    <p:embeddedFont>
      <p:font typeface="Roboto SemiBold" panose="020B060402020202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55" userDrawn="1">
          <p15:clr>
            <a:srgbClr val="A4A3A4"/>
          </p15:clr>
        </p15:guide>
        <p15:guide id="2" pos="28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4" roundtripDataSignature="AMtx7miWu1G0Ncp3hzJ31U7TwqYftNH2I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ia Johanson" initials="" lastIdx="13" clrIdx="0"/>
  <p:cmAuthor id="1" name="George Weber Kramer" initials="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1616"/>
    <a:srgbClr val="0B0321"/>
    <a:srgbClr val="FFFF00"/>
    <a:srgbClr val="FFBF00"/>
    <a:srgbClr val="D39400"/>
    <a:srgbClr val="00009F"/>
    <a:srgbClr val="FFC000"/>
    <a:srgbClr val="76B900"/>
    <a:srgbClr val="946AFF"/>
    <a:srgbClr val="A6A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70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496" y="168"/>
      </p:cViewPr>
      <p:guideLst>
        <p:guide orient="horz" pos="2455"/>
        <p:guide pos="2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56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5" name="Google Shape;99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14188-A22D-585F-AAA2-57E29A22C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6A7CE-ABFC-09E9-C198-A5309FC6B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0884EB-345C-4F11-B09A-7A9E5396A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D0A35-FA9E-ED5E-076A-3820A2EE1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0360C-D6F7-EF40-A860-40B75DBF94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35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14188-A22D-585F-AAA2-57E29A22C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6A7CE-ABFC-09E9-C198-A5309FC6B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0884EB-345C-4F11-B09A-7A9E5396A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D0A35-FA9E-ED5E-076A-3820A2EE1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0360C-D6F7-EF40-A860-40B75DBF94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79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9BB8E-A723-2D89-92C0-55DC2732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FF677-A8AE-7EA8-76FF-1E4862BB7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EA91DD-66AC-5037-18FD-5A5E52808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31875-6838-789A-73F6-C2B01431F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0360C-D6F7-EF40-A860-40B75DBF94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5951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9BB8E-A723-2D89-92C0-55DC2732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FF677-A8AE-7EA8-76FF-1E4862BB7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EA91DD-66AC-5037-18FD-5A5E52808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31875-6838-789A-73F6-C2B01431F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0360C-D6F7-EF40-A860-40B75DBF94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487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9BB8E-A723-2D89-92C0-55DC2732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FF677-A8AE-7EA8-76FF-1E4862BB7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EA91DD-66AC-5037-18FD-5A5E52808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31875-6838-789A-73F6-C2B01431F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0360C-D6F7-EF40-A860-40B75DBF94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593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9BB8E-A723-2D89-92C0-55DC2732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FF677-A8AE-7EA8-76FF-1E4862BB7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EA91DD-66AC-5037-18FD-5A5E52808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31875-6838-789A-73F6-C2B01431F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0360C-D6F7-EF40-A860-40B75DBF94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661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Content Alt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4023F8-A567-894E-8E52-F142CDC52DE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2B772A-D33D-7458-DA89-D657AA1DDB12}"/>
              </a:ext>
            </a:extLst>
          </p:cNvPr>
          <p:cNvGrpSpPr/>
          <p:nvPr userDrawn="1"/>
        </p:nvGrpSpPr>
        <p:grpSpPr>
          <a:xfrm>
            <a:off x="11352232" y="320451"/>
            <a:ext cx="540003" cy="180276"/>
            <a:chOff x="11033538" y="678171"/>
            <a:chExt cx="540003" cy="180276"/>
          </a:xfrm>
          <a:solidFill>
            <a:schemeClr val="bg1"/>
          </a:solidFill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E8759586-786B-44DB-9661-8FCC9F2311FA}"/>
                </a:ext>
              </a:extLst>
            </p:cNvPr>
            <p:cNvSpPr/>
            <p:nvPr/>
          </p:nvSpPr>
          <p:spPr>
            <a:xfrm>
              <a:off x="11285452" y="734871"/>
              <a:ext cx="66944" cy="66876"/>
            </a:xfrm>
            <a:custGeom>
              <a:avLst/>
              <a:gdLst>
                <a:gd name="connsiteX0" fmla="*/ 66944 w 66944"/>
                <a:gd name="connsiteY0" fmla="*/ 33438 h 66876"/>
                <a:gd name="connsiteX1" fmla="*/ 33472 w 66944"/>
                <a:gd name="connsiteY1" fmla="*/ 66876 h 66876"/>
                <a:gd name="connsiteX2" fmla="*/ 0 w 66944"/>
                <a:gd name="connsiteY2" fmla="*/ 33438 h 66876"/>
                <a:gd name="connsiteX3" fmla="*/ 33472 w 66944"/>
                <a:gd name="connsiteY3" fmla="*/ 0 h 66876"/>
                <a:gd name="connsiteX4" fmla="*/ 66944 w 66944"/>
                <a:gd name="connsiteY4" fmla="*/ 33438 h 6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44" h="66876">
                  <a:moveTo>
                    <a:pt x="66944" y="33438"/>
                  </a:moveTo>
                  <a:cubicBezTo>
                    <a:pt x="66944" y="51905"/>
                    <a:pt x="51958" y="66876"/>
                    <a:pt x="33472" y="66876"/>
                  </a:cubicBezTo>
                  <a:cubicBezTo>
                    <a:pt x="14986" y="66876"/>
                    <a:pt x="0" y="51905"/>
                    <a:pt x="0" y="33438"/>
                  </a:cubicBezTo>
                  <a:cubicBezTo>
                    <a:pt x="0" y="14971"/>
                    <a:pt x="14986" y="0"/>
                    <a:pt x="33472" y="0"/>
                  </a:cubicBezTo>
                  <a:cubicBezTo>
                    <a:pt x="51958" y="0"/>
                    <a:pt x="66944" y="14971"/>
                    <a:pt x="66944" y="33438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360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A6E1B40-B5D2-9B36-E15A-607E4C8B604D}"/>
                </a:ext>
              </a:extLst>
            </p:cNvPr>
            <p:cNvSpPr/>
            <p:nvPr/>
          </p:nvSpPr>
          <p:spPr>
            <a:xfrm>
              <a:off x="11033538" y="678171"/>
              <a:ext cx="177420" cy="179613"/>
            </a:xfrm>
            <a:custGeom>
              <a:avLst/>
              <a:gdLst>
                <a:gd name="connsiteX0" fmla="*/ 126571 w 177420"/>
                <a:gd name="connsiteY0" fmla="*/ 0 h 179613"/>
                <a:gd name="connsiteX1" fmla="*/ 88445 w 177420"/>
                <a:gd name="connsiteY1" fmla="*/ 17354 h 179613"/>
                <a:gd name="connsiteX2" fmla="*/ 50794 w 177420"/>
                <a:gd name="connsiteY2" fmla="*/ 0 h 179613"/>
                <a:gd name="connsiteX3" fmla="*/ 0 w 177420"/>
                <a:gd name="connsiteY3" fmla="*/ 51631 h 179613"/>
                <a:gd name="connsiteX4" fmla="*/ 0 w 177420"/>
                <a:gd name="connsiteY4" fmla="*/ 166489 h 179613"/>
                <a:gd name="connsiteX5" fmla="*/ 13541 w 177420"/>
                <a:gd name="connsiteY5" fmla="*/ 179613 h 179613"/>
                <a:gd name="connsiteX6" fmla="*/ 27083 w 177420"/>
                <a:gd name="connsiteY6" fmla="*/ 166489 h 179613"/>
                <a:gd name="connsiteX7" fmla="*/ 27083 w 177420"/>
                <a:gd name="connsiteY7" fmla="*/ 51631 h 179613"/>
                <a:gd name="connsiteX8" fmla="*/ 52231 w 177420"/>
                <a:gd name="connsiteY8" fmla="*/ 26255 h 179613"/>
                <a:gd name="connsiteX9" fmla="*/ 77380 w 177420"/>
                <a:gd name="connsiteY9" fmla="*/ 51631 h 179613"/>
                <a:gd name="connsiteX10" fmla="*/ 77380 w 177420"/>
                <a:gd name="connsiteY10" fmla="*/ 166489 h 179613"/>
                <a:gd name="connsiteX11" fmla="*/ 89816 w 177420"/>
                <a:gd name="connsiteY11" fmla="*/ 179613 h 179613"/>
                <a:gd name="connsiteX12" fmla="*/ 102252 w 177420"/>
                <a:gd name="connsiteY12" fmla="*/ 166489 h 179613"/>
                <a:gd name="connsiteX13" fmla="*/ 102252 w 177420"/>
                <a:gd name="connsiteY13" fmla="*/ 51631 h 179613"/>
                <a:gd name="connsiteX14" fmla="*/ 127676 w 177420"/>
                <a:gd name="connsiteY14" fmla="*/ 26255 h 179613"/>
                <a:gd name="connsiteX15" fmla="*/ 153101 w 177420"/>
                <a:gd name="connsiteY15" fmla="*/ 51631 h 179613"/>
                <a:gd name="connsiteX16" fmla="*/ 153101 w 177420"/>
                <a:gd name="connsiteY16" fmla="*/ 166489 h 179613"/>
                <a:gd name="connsiteX17" fmla="*/ 165261 w 177420"/>
                <a:gd name="connsiteY17" fmla="*/ 179613 h 179613"/>
                <a:gd name="connsiteX18" fmla="*/ 177420 w 177420"/>
                <a:gd name="connsiteY18" fmla="*/ 166489 h 179613"/>
                <a:gd name="connsiteX19" fmla="*/ 177420 w 177420"/>
                <a:gd name="connsiteY19" fmla="*/ 51631 h 179613"/>
                <a:gd name="connsiteX20" fmla="*/ 126571 w 177420"/>
                <a:gd name="connsiteY20" fmla="*/ 0 h 179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7420" h="179613">
                  <a:moveTo>
                    <a:pt x="126571" y="0"/>
                  </a:moveTo>
                  <a:cubicBezTo>
                    <a:pt x="111244" y="0"/>
                    <a:pt x="97918" y="6736"/>
                    <a:pt x="88445" y="17354"/>
                  </a:cubicBezTo>
                  <a:cubicBezTo>
                    <a:pt x="78971" y="6736"/>
                    <a:pt x="66121" y="0"/>
                    <a:pt x="50794" y="0"/>
                  </a:cubicBezTo>
                  <a:cubicBezTo>
                    <a:pt x="22296" y="0"/>
                    <a:pt x="0" y="23163"/>
                    <a:pt x="0" y="51631"/>
                  </a:cubicBezTo>
                  <a:lnTo>
                    <a:pt x="0" y="166489"/>
                  </a:lnTo>
                  <a:cubicBezTo>
                    <a:pt x="0" y="173739"/>
                    <a:pt x="6284" y="179613"/>
                    <a:pt x="13541" y="179613"/>
                  </a:cubicBezTo>
                  <a:cubicBezTo>
                    <a:pt x="20799" y="179613"/>
                    <a:pt x="27083" y="173739"/>
                    <a:pt x="27083" y="166489"/>
                  </a:cubicBezTo>
                  <a:lnTo>
                    <a:pt x="27083" y="51631"/>
                  </a:lnTo>
                  <a:cubicBezTo>
                    <a:pt x="27083" y="37640"/>
                    <a:pt x="38226" y="26255"/>
                    <a:pt x="52231" y="26255"/>
                  </a:cubicBezTo>
                  <a:cubicBezTo>
                    <a:pt x="66237" y="26255"/>
                    <a:pt x="77380" y="37640"/>
                    <a:pt x="77380" y="51631"/>
                  </a:cubicBezTo>
                  <a:lnTo>
                    <a:pt x="77380" y="166489"/>
                  </a:lnTo>
                  <a:cubicBezTo>
                    <a:pt x="77380" y="173739"/>
                    <a:pt x="82558" y="179613"/>
                    <a:pt x="89816" y="179613"/>
                  </a:cubicBezTo>
                  <a:cubicBezTo>
                    <a:pt x="97073" y="179613"/>
                    <a:pt x="102252" y="173739"/>
                    <a:pt x="102252" y="166489"/>
                  </a:cubicBezTo>
                  <a:lnTo>
                    <a:pt x="102252" y="51631"/>
                  </a:lnTo>
                  <a:cubicBezTo>
                    <a:pt x="102252" y="37640"/>
                    <a:pt x="113671" y="26255"/>
                    <a:pt x="127676" y="26255"/>
                  </a:cubicBezTo>
                  <a:cubicBezTo>
                    <a:pt x="141682" y="26255"/>
                    <a:pt x="153101" y="37640"/>
                    <a:pt x="153101" y="51631"/>
                  </a:cubicBezTo>
                  <a:lnTo>
                    <a:pt x="153101" y="166489"/>
                  </a:lnTo>
                  <a:cubicBezTo>
                    <a:pt x="153101" y="173739"/>
                    <a:pt x="158004" y="179613"/>
                    <a:pt x="165261" y="179613"/>
                  </a:cubicBezTo>
                  <a:cubicBezTo>
                    <a:pt x="172518" y="179613"/>
                    <a:pt x="177420" y="173739"/>
                    <a:pt x="177420" y="166489"/>
                  </a:cubicBezTo>
                  <a:lnTo>
                    <a:pt x="177420" y="51631"/>
                  </a:lnTo>
                  <a:cubicBezTo>
                    <a:pt x="177420" y="23163"/>
                    <a:pt x="155069" y="0"/>
                    <a:pt x="126571" y="0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360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3C5DF114-E270-4DFB-1C35-E5BD680944C0}"/>
                </a:ext>
              </a:extLst>
            </p:cNvPr>
            <p:cNvSpPr/>
            <p:nvPr/>
          </p:nvSpPr>
          <p:spPr>
            <a:xfrm>
              <a:off x="11230148" y="678171"/>
              <a:ext cx="157881" cy="180276"/>
            </a:xfrm>
            <a:custGeom>
              <a:avLst/>
              <a:gdLst>
                <a:gd name="connsiteX0" fmla="*/ 154035 w 157881"/>
                <a:gd name="connsiteY0" fmla="*/ 44961 h 180276"/>
                <a:gd name="connsiteX1" fmla="*/ 154035 w 157881"/>
                <a:gd name="connsiteY1" fmla="*/ 26398 h 180276"/>
                <a:gd name="connsiteX2" fmla="*/ 90230 w 157881"/>
                <a:gd name="connsiteY2" fmla="*/ 0 h 180276"/>
                <a:gd name="connsiteX3" fmla="*/ 0 w 157881"/>
                <a:gd name="connsiteY3" fmla="*/ 90138 h 180276"/>
                <a:gd name="connsiteX4" fmla="*/ 90230 w 157881"/>
                <a:gd name="connsiteY4" fmla="*/ 180276 h 180276"/>
                <a:gd name="connsiteX5" fmla="*/ 153803 w 157881"/>
                <a:gd name="connsiteY5" fmla="*/ 154104 h 180276"/>
                <a:gd name="connsiteX6" fmla="*/ 153869 w 157881"/>
                <a:gd name="connsiteY6" fmla="*/ 135541 h 180276"/>
                <a:gd name="connsiteX7" fmla="*/ 135287 w 157881"/>
                <a:gd name="connsiteY7" fmla="*/ 135475 h 180276"/>
                <a:gd name="connsiteX8" fmla="*/ 90230 w 157881"/>
                <a:gd name="connsiteY8" fmla="*/ 154021 h 180276"/>
                <a:gd name="connsiteX9" fmla="*/ 26281 w 157881"/>
                <a:gd name="connsiteY9" fmla="*/ 90138 h 180276"/>
                <a:gd name="connsiteX10" fmla="*/ 90230 w 157881"/>
                <a:gd name="connsiteY10" fmla="*/ 26255 h 180276"/>
                <a:gd name="connsiteX11" fmla="*/ 135447 w 157881"/>
                <a:gd name="connsiteY11" fmla="*/ 44967 h 180276"/>
                <a:gd name="connsiteX12" fmla="*/ 154030 w 157881"/>
                <a:gd name="connsiteY12" fmla="*/ 44967 h 18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881" h="180276">
                  <a:moveTo>
                    <a:pt x="154035" y="44961"/>
                  </a:moveTo>
                  <a:cubicBezTo>
                    <a:pt x="159164" y="39837"/>
                    <a:pt x="159164" y="31522"/>
                    <a:pt x="154035" y="26398"/>
                  </a:cubicBezTo>
                  <a:cubicBezTo>
                    <a:pt x="136990" y="9375"/>
                    <a:pt x="114334" y="0"/>
                    <a:pt x="90230" y="0"/>
                  </a:cubicBezTo>
                  <a:cubicBezTo>
                    <a:pt x="40475" y="0"/>
                    <a:pt x="0" y="40434"/>
                    <a:pt x="0" y="90138"/>
                  </a:cubicBezTo>
                  <a:cubicBezTo>
                    <a:pt x="0" y="139842"/>
                    <a:pt x="40475" y="180276"/>
                    <a:pt x="90230" y="180276"/>
                  </a:cubicBezTo>
                  <a:cubicBezTo>
                    <a:pt x="114212" y="180276"/>
                    <a:pt x="136791" y="170983"/>
                    <a:pt x="153803" y="154104"/>
                  </a:cubicBezTo>
                  <a:cubicBezTo>
                    <a:pt x="158954" y="148997"/>
                    <a:pt x="158982" y="140687"/>
                    <a:pt x="153869" y="135541"/>
                  </a:cubicBezTo>
                  <a:cubicBezTo>
                    <a:pt x="148757" y="130401"/>
                    <a:pt x="140438" y="130367"/>
                    <a:pt x="135287" y="135475"/>
                  </a:cubicBezTo>
                  <a:cubicBezTo>
                    <a:pt x="123227" y="147434"/>
                    <a:pt x="107226" y="154021"/>
                    <a:pt x="90230" y="154021"/>
                  </a:cubicBezTo>
                  <a:cubicBezTo>
                    <a:pt x="54967" y="154021"/>
                    <a:pt x="26281" y="125365"/>
                    <a:pt x="26281" y="90138"/>
                  </a:cubicBezTo>
                  <a:cubicBezTo>
                    <a:pt x="26281" y="54911"/>
                    <a:pt x="54967" y="26255"/>
                    <a:pt x="90230" y="26255"/>
                  </a:cubicBezTo>
                  <a:cubicBezTo>
                    <a:pt x="107309" y="26255"/>
                    <a:pt x="123371" y="32902"/>
                    <a:pt x="135447" y="44967"/>
                  </a:cubicBezTo>
                  <a:cubicBezTo>
                    <a:pt x="140582" y="50091"/>
                    <a:pt x="148900" y="50091"/>
                    <a:pt x="154030" y="44967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360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59CADE3-BA73-2BEC-0BFA-A9E238F282E5}"/>
                </a:ext>
              </a:extLst>
            </p:cNvPr>
            <p:cNvSpPr/>
            <p:nvPr/>
          </p:nvSpPr>
          <p:spPr>
            <a:xfrm>
              <a:off x="11393087" y="678171"/>
              <a:ext cx="180454" cy="180276"/>
            </a:xfrm>
            <a:custGeom>
              <a:avLst/>
              <a:gdLst>
                <a:gd name="connsiteX0" fmla="*/ 90230 w 180454"/>
                <a:gd name="connsiteY0" fmla="*/ 0 h 180276"/>
                <a:gd name="connsiteX1" fmla="*/ 0 w 180454"/>
                <a:gd name="connsiteY1" fmla="*/ 90138 h 180276"/>
                <a:gd name="connsiteX2" fmla="*/ 90230 w 180454"/>
                <a:gd name="connsiteY2" fmla="*/ 180276 h 180276"/>
                <a:gd name="connsiteX3" fmla="*/ 154030 w 180454"/>
                <a:gd name="connsiteY3" fmla="*/ 153878 h 180276"/>
                <a:gd name="connsiteX4" fmla="*/ 154030 w 180454"/>
                <a:gd name="connsiteY4" fmla="*/ 135315 h 180276"/>
                <a:gd name="connsiteX5" fmla="*/ 135447 w 180454"/>
                <a:gd name="connsiteY5" fmla="*/ 135315 h 180276"/>
                <a:gd name="connsiteX6" fmla="*/ 90225 w 180454"/>
                <a:gd name="connsiteY6" fmla="*/ 153381 h 180276"/>
                <a:gd name="connsiteX7" fmla="*/ 27641 w 180454"/>
                <a:gd name="connsiteY7" fmla="*/ 101982 h 180276"/>
                <a:gd name="connsiteX8" fmla="*/ 167317 w 180454"/>
                <a:gd name="connsiteY8" fmla="*/ 101982 h 180276"/>
                <a:gd name="connsiteX9" fmla="*/ 180455 w 180454"/>
                <a:gd name="connsiteY9" fmla="*/ 89498 h 180276"/>
                <a:gd name="connsiteX10" fmla="*/ 90230 w 180454"/>
                <a:gd name="connsiteY10" fmla="*/ 0 h 180276"/>
                <a:gd name="connsiteX11" fmla="*/ 90230 w 180454"/>
                <a:gd name="connsiteY11" fmla="*/ 26928 h 180276"/>
                <a:gd name="connsiteX12" fmla="*/ 152819 w 180454"/>
                <a:gd name="connsiteY12" fmla="*/ 77687 h 180276"/>
                <a:gd name="connsiteX13" fmla="*/ 27647 w 180454"/>
                <a:gd name="connsiteY13" fmla="*/ 77687 h 180276"/>
                <a:gd name="connsiteX14" fmla="*/ 90230 w 180454"/>
                <a:gd name="connsiteY14" fmla="*/ 26928 h 18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454" h="180276">
                  <a:moveTo>
                    <a:pt x="90230" y="0"/>
                  </a:moveTo>
                  <a:cubicBezTo>
                    <a:pt x="40475" y="0"/>
                    <a:pt x="0" y="40434"/>
                    <a:pt x="0" y="90138"/>
                  </a:cubicBezTo>
                  <a:cubicBezTo>
                    <a:pt x="0" y="139842"/>
                    <a:pt x="40475" y="180276"/>
                    <a:pt x="90230" y="180276"/>
                  </a:cubicBezTo>
                  <a:cubicBezTo>
                    <a:pt x="114334" y="180276"/>
                    <a:pt x="136990" y="170901"/>
                    <a:pt x="154030" y="153878"/>
                  </a:cubicBezTo>
                  <a:cubicBezTo>
                    <a:pt x="159164" y="148754"/>
                    <a:pt x="159164" y="140439"/>
                    <a:pt x="154030" y="135315"/>
                  </a:cubicBezTo>
                  <a:cubicBezTo>
                    <a:pt x="148895" y="130185"/>
                    <a:pt x="140577" y="130191"/>
                    <a:pt x="135447" y="135315"/>
                  </a:cubicBezTo>
                  <a:cubicBezTo>
                    <a:pt x="123365" y="147379"/>
                    <a:pt x="107309" y="153381"/>
                    <a:pt x="90225" y="153381"/>
                  </a:cubicBezTo>
                  <a:cubicBezTo>
                    <a:pt x="59466" y="153381"/>
                    <a:pt x="33715" y="132902"/>
                    <a:pt x="27641" y="101982"/>
                  </a:cubicBezTo>
                  <a:lnTo>
                    <a:pt x="167317" y="101982"/>
                  </a:lnTo>
                  <a:cubicBezTo>
                    <a:pt x="174574" y="101982"/>
                    <a:pt x="180455" y="96747"/>
                    <a:pt x="180455" y="89498"/>
                  </a:cubicBezTo>
                  <a:cubicBezTo>
                    <a:pt x="180460" y="39793"/>
                    <a:pt x="139980" y="0"/>
                    <a:pt x="90230" y="0"/>
                  </a:cubicBezTo>
                  <a:close/>
                  <a:moveTo>
                    <a:pt x="90230" y="26928"/>
                  </a:moveTo>
                  <a:cubicBezTo>
                    <a:pt x="120989" y="26928"/>
                    <a:pt x="146739" y="48975"/>
                    <a:pt x="152819" y="77687"/>
                  </a:cubicBezTo>
                  <a:lnTo>
                    <a:pt x="27647" y="77687"/>
                  </a:lnTo>
                  <a:cubicBezTo>
                    <a:pt x="33726" y="48975"/>
                    <a:pt x="59472" y="26928"/>
                    <a:pt x="90230" y="26928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3600"/>
            </a:p>
          </p:txBody>
        </p:sp>
      </p:grp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D6ED7BC-698A-5456-BEF6-D90E4035C3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692" y="190292"/>
            <a:ext cx="10371908" cy="48439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GB" dirty="0"/>
              <a:t>Click to insert a slide title</a:t>
            </a:r>
          </a:p>
        </p:txBody>
      </p:sp>
    </p:spTree>
    <p:extLst>
      <p:ext uri="{BB962C8B-B14F-4D97-AF65-F5344CB8AC3E}">
        <p14:creationId xmlns:p14="http://schemas.microsoft.com/office/powerpoint/2010/main" val="413583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Female 1">
  <p:cSld name="Cover Female 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9"/>
          <p:cNvSpPr/>
          <p:nvPr/>
        </p:nvSpPr>
        <p:spPr>
          <a:xfrm rot="-900000">
            <a:off x="-723010" y="-796002"/>
            <a:ext cx="8492329" cy="8888959"/>
          </a:xfrm>
          <a:custGeom>
            <a:avLst/>
            <a:gdLst/>
            <a:ahLst/>
            <a:cxnLst/>
            <a:rect l="l" t="t" r="r" b="b"/>
            <a:pathLst>
              <a:path w="8480205" h="8876269" extrusionOk="0">
                <a:moveTo>
                  <a:pt x="1774981" y="0"/>
                </a:moveTo>
                <a:lnTo>
                  <a:pt x="8480205" y="1796659"/>
                </a:lnTo>
                <a:lnTo>
                  <a:pt x="8480205" y="8342755"/>
                </a:lnTo>
                <a:cubicBezTo>
                  <a:pt x="8480204" y="8477225"/>
                  <a:pt x="8466578" y="8608513"/>
                  <a:pt x="8440632" y="8735313"/>
                </a:cubicBezTo>
                <a:lnTo>
                  <a:pt x="8404388" y="8876269"/>
                </a:lnTo>
                <a:lnTo>
                  <a:pt x="0" y="6624320"/>
                </a:lnTo>
                <a:close/>
              </a:path>
            </a:pathLst>
          </a:custGeom>
          <a:gradFill>
            <a:gsLst>
              <a:gs pos="0">
                <a:srgbClr val="221DB5"/>
              </a:gs>
              <a:gs pos="99000">
                <a:srgbClr val="1E0068"/>
              </a:gs>
              <a:gs pos="100000">
                <a:srgbClr val="1E0068"/>
              </a:gs>
            </a:gsLst>
            <a:lin ang="7200000" scaled="0"/>
          </a:gradFill>
          <a:ln>
            <a:noFill/>
          </a:ln>
        </p:spPr>
        <p:txBody>
          <a:bodyPr spcFirstLastPara="1" wrap="square" lIns="45694" tIns="45694" rIns="45694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39"/>
          <p:cNvSpPr txBox="1">
            <a:spLocks noGrp="1"/>
          </p:cNvSpPr>
          <p:nvPr>
            <p:ph type="body" idx="1"/>
          </p:nvPr>
        </p:nvSpPr>
        <p:spPr>
          <a:xfrm>
            <a:off x="347334" y="5640597"/>
            <a:ext cx="2680788" cy="25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54" marR="0" lvl="0" indent="-22857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09" marR="0" lvl="1" indent="-38096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463" marR="0" lvl="2" indent="-35556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617" marR="0" lvl="3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771" marR="0" lvl="4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2926" marR="0" lvl="5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080" marR="0" lvl="6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234" marR="0" lvl="7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389" marR="0" lvl="8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9"/>
          <p:cNvSpPr txBox="1"/>
          <p:nvPr/>
        </p:nvSpPr>
        <p:spPr>
          <a:xfrm>
            <a:off x="345883" y="6054317"/>
            <a:ext cx="5249849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This presentation contains privileged and highly confidential information. </a:t>
            </a:r>
            <a:br>
              <a:rPr lang="en-US" sz="105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en-US" sz="105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Do not share or distribute to individuals other than intended recipients.</a:t>
            </a:r>
            <a:endParaRPr sz="1400"/>
          </a:p>
        </p:txBody>
      </p:sp>
      <p:sp>
        <p:nvSpPr>
          <p:cNvPr id="14" name="Google Shape;14;p39"/>
          <p:cNvSpPr txBox="1">
            <a:spLocks noGrp="1"/>
          </p:cNvSpPr>
          <p:nvPr>
            <p:ph type="subTitle" idx="2"/>
          </p:nvPr>
        </p:nvSpPr>
        <p:spPr>
          <a:xfrm>
            <a:off x="347334" y="4165808"/>
            <a:ext cx="6351640" cy="32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39"/>
          <p:cNvSpPr txBox="1">
            <a:spLocks noGrp="1"/>
          </p:cNvSpPr>
          <p:nvPr>
            <p:ph type="body" idx="3"/>
          </p:nvPr>
        </p:nvSpPr>
        <p:spPr>
          <a:xfrm>
            <a:off x="317516" y="2796730"/>
            <a:ext cx="6381458" cy="1157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154" marR="0" lvl="0" indent="-22857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marL="914309" marR="0" lvl="1" indent="-38096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463" marR="0" lvl="2" indent="-35556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617" marR="0" lvl="3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771" marR="0" lvl="4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2926" marR="0" lvl="5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080" marR="0" lvl="6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234" marR="0" lvl="7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389" marR="0" lvl="8" indent="-34286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AC0075-02AC-A8A9-67FB-E8CD72CA9D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574" y="4841169"/>
            <a:ext cx="8786375" cy="2028407"/>
          </a:xfrm>
          <a:prstGeom prst="rect">
            <a:avLst/>
          </a:prstGeom>
        </p:spPr>
      </p:pic>
      <p:pic>
        <p:nvPicPr>
          <p:cNvPr id="21" name="Google Shape;21;p39" descr="A robot and a human shaking hand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5114" r="31868"/>
          <a:stretch/>
        </p:blipFill>
        <p:spPr>
          <a:xfrm>
            <a:off x="6926581" y="0"/>
            <a:ext cx="5265420" cy="6858000"/>
          </a:xfrm>
          <a:custGeom>
            <a:avLst/>
            <a:gdLst/>
            <a:ahLst/>
            <a:cxnLst/>
            <a:rect l="l" t="t" r="r" b="b"/>
            <a:pathLst>
              <a:path w="5265420" h="6858000" extrusionOk="0">
                <a:moveTo>
                  <a:pt x="4528515" y="559671"/>
                </a:moveTo>
                <a:cubicBezTo>
                  <a:pt x="4510029" y="559671"/>
                  <a:pt x="4495043" y="574642"/>
                  <a:pt x="4495043" y="593109"/>
                </a:cubicBezTo>
                <a:cubicBezTo>
                  <a:pt x="4495043" y="611576"/>
                  <a:pt x="4510029" y="626547"/>
                  <a:pt x="4528515" y="626547"/>
                </a:cubicBezTo>
                <a:cubicBezTo>
                  <a:pt x="4547001" y="626547"/>
                  <a:pt x="4561987" y="611576"/>
                  <a:pt x="4561987" y="593109"/>
                </a:cubicBezTo>
                <a:cubicBezTo>
                  <a:pt x="4561987" y="574642"/>
                  <a:pt x="4547001" y="559671"/>
                  <a:pt x="4528515" y="559671"/>
                </a:cubicBezTo>
                <a:close/>
                <a:moveTo>
                  <a:pt x="4692908" y="529899"/>
                </a:moveTo>
                <a:cubicBezTo>
                  <a:pt x="4723667" y="529899"/>
                  <a:pt x="4749417" y="551946"/>
                  <a:pt x="4755497" y="580658"/>
                </a:cubicBezTo>
                <a:lnTo>
                  <a:pt x="4630325" y="580658"/>
                </a:lnTo>
                <a:cubicBezTo>
                  <a:pt x="4636404" y="551946"/>
                  <a:pt x="4662150" y="529899"/>
                  <a:pt x="4692908" y="529899"/>
                </a:cubicBezTo>
                <a:close/>
                <a:moveTo>
                  <a:pt x="4692908" y="502971"/>
                </a:moveTo>
                <a:cubicBezTo>
                  <a:pt x="4643153" y="502971"/>
                  <a:pt x="4602678" y="543405"/>
                  <a:pt x="4602678" y="593109"/>
                </a:cubicBezTo>
                <a:cubicBezTo>
                  <a:pt x="4602678" y="642813"/>
                  <a:pt x="4643153" y="683247"/>
                  <a:pt x="4692908" y="683247"/>
                </a:cubicBezTo>
                <a:cubicBezTo>
                  <a:pt x="4717012" y="683247"/>
                  <a:pt x="4739668" y="673872"/>
                  <a:pt x="4756708" y="656849"/>
                </a:cubicBezTo>
                <a:cubicBezTo>
                  <a:pt x="4761842" y="651725"/>
                  <a:pt x="4761842" y="643410"/>
                  <a:pt x="4756708" y="638286"/>
                </a:cubicBezTo>
                <a:cubicBezTo>
                  <a:pt x="4751573" y="633156"/>
                  <a:pt x="4743255" y="633162"/>
                  <a:pt x="4738125" y="638286"/>
                </a:cubicBezTo>
                <a:cubicBezTo>
                  <a:pt x="4726043" y="650350"/>
                  <a:pt x="4709987" y="656352"/>
                  <a:pt x="4692903" y="656352"/>
                </a:cubicBezTo>
                <a:cubicBezTo>
                  <a:pt x="4662144" y="656352"/>
                  <a:pt x="4636393" y="635873"/>
                  <a:pt x="4630319" y="604953"/>
                </a:cubicBezTo>
                <a:lnTo>
                  <a:pt x="4769995" y="604953"/>
                </a:lnTo>
                <a:cubicBezTo>
                  <a:pt x="4777252" y="604953"/>
                  <a:pt x="4783133" y="599718"/>
                  <a:pt x="4783133" y="592469"/>
                </a:cubicBezTo>
                <a:cubicBezTo>
                  <a:pt x="4783138" y="542764"/>
                  <a:pt x="4742658" y="502971"/>
                  <a:pt x="4692908" y="502971"/>
                </a:cubicBezTo>
                <a:close/>
                <a:moveTo>
                  <a:pt x="4293923" y="502971"/>
                </a:moveTo>
                <a:cubicBezTo>
                  <a:pt x="4265425" y="502971"/>
                  <a:pt x="4243129" y="526134"/>
                  <a:pt x="4243129" y="554602"/>
                </a:cubicBezTo>
                <a:lnTo>
                  <a:pt x="4243129" y="669460"/>
                </a:lnTo>
                <a:cubicBezTo>
                  <a:pt x="4243129" y="676710"/>
                  <a:pt x="4249413" y="682584"/>
                  <a:pt x="4256670" y="682584"/>
                </a:cubicBezTo>
                <a:cubicBezTo>
                  <a:pt x="4263928" y="682584"/>
                  <a:pt x="4270212" y="676710"/>
                  <a:pt x="4270212" y="669460"/>
                </a:cubicBezTo>
                <a:lnTo>
                  <a:pt x="4270212" y="554602"/>
                </a:lnTo>
                <a:cubicBezTo>
                  <a:pt x="4270212" y="540611"/>
                  <a:pt x="4281355" y="529226"/>
                  <a:pt x="4295360" y="529226"/>
                </a:cubicBezTo>
                <a:cubicBezTo>
                  <a:pt x="4309366" y="529226"/>
                  <a:pt x="4320509" y="540611"/>
                  <a:pt x="4320509" y="554602"/>
                </a:cubicBezTo>
                <a:lnTo>
                  <a:pt x="4320509" y="669460"/>
                </a:lnTo>
                <a:cubicBezTo>
                  <a:pt x="4320509" y="676710"/>
                  <a:pt x="4325687" y="682584"/>
                  <a:pt x="4332945" y="682584"/>
                </a:cubicBezTo>
                <a:cubicBezTo>
                  <a:pt x="4340202" y="682584"/>
                  <a:pt x="4345381" y="676710"/>
                  <a:pt x="4345381" y="669460"/>
                </a:cubicBezTo>
                <a:lnTo>
                  <a:pt x="4345381" y="554602"/>
                </a:lnTo>
                <a:cubicBezTo>
                  <a:pt x="4345381" y="540611"/>
                  <a:pt x="4356800" y="529226"/>
                  <a:pt x="4370805" y="529226"/>
                </a:cubicBezTo>
                <a:cubicBezTo>
                  <a:pt x="4384811" y="529226"/>
                  <a:pt x="4396230" y="540611"/>
                  <a:pt x="4396230" y="554602"/>
                </a:cubicBezTo>
                <a:lnTo>
                  <a:pt x="4396230" y="669460"/>
                </a:lnTo>
                <a:cubicBezTo>
                  <a:pt x="4396230" y="676710"/>
                  <a:pt x="4401133" y="682584"/>
                  <a:pt x="4408390" y="682584"/>
                </a:cubicBezTo>
                <a:cubicBezTo>
                  <a:pt x="4415647" y="682584"/>
                  <a:pt x="4420549" y="676710"/>
                  <a:pt x="4420549" y="669460"/>
                </a:cubicBezTo>
                <a:lnTo>
                  <a:pt x="4420549" y="554602"/>
                </a:lnTo>
                <a:cubicBezTo>
                  <a:pt x="4420549" y="526134"/>
                  <a:pt x="4398198" y="502971"/>
                  <a:pt x="4369700" y="502971"/>
                </a:cubicBezTo>
                <a:cubicBezTo>
                  <a:pt x="4354373" y="502971"/>
                  <a:pt x="4341047" y="509707"/>
                  <a:pt x="4331574" y="520325"/>
                </a:cubicBezTo>
                <a:cubicBezTo>
                  <a:pt x="4322100" y="509707"/>
                  <a:pt x="4309250" y="502971"/>
                  <a:pt x="4293923" y="502971"/>
                </a:cubicBezTo>
                <a:close/>
                <a:moveTo>
                  <a:pt x="4529969" y="502971"/>
                </a:moveTo>
                <a:cubicBezTo>
                  <a:pt x="4480214" y="502971"/>
                  <a:pt x="4439739" y="543405"/>
                  <a:pt x="4439739" y="593109"/>
                </a:cubicBezTo>
                <a:cubicBezTo>
                  <a:pt x="4439739" y="642813"/>
                  <a:pt x="4480214" y="683247"/>
                  <a:pt x="4529969" y="683247"/>
                </a:cubicBezTo>
                <a:cubicBezTo>
                  <a:pt x="4553951" y="683247"/>
                  <a:pt x="4576530" y="673954"/>
                  <a:pt x="4593542" y="657075"/>
                </a:cubicBezTo>
                <a:cubicBezTo>
                  <a:pt x="4598693" y="651968"/>
                  <a:pt x="4598721" y="643658"/>
                  <a:pt x="4593608" y="638512"/>
                </a:cubicBezTo>
                <a:cubicBezTo>
                  <a:pt x="4588496" y="633372"/>
                  <a:pt x="4580177" y="633338"/>
                  <a:pt x="4575026" y="638446"/>
                </a:cubicBezTo>
                <a:cubicBezTo>
                  <a:pt x="4562966" y="650405"/>
                  <a:pt x="4546965" y="656992"/>
                  <a:pt x="4529969" y="656992"/>
                </a:cubicBezTo>
                <a:cubicBezTo>
                  <a:pt x="4494706" y="656992"/>
                  <a:pt x="4466020" y="628336"/>
                  <a:pt x="4466020" y="593109"/>
                </a:cubicBezTo>
                <a:cubicBezTo>
                  <a:pt x="4466020" y="557882"/>
                  <a:pt x="4494706" y="529226"/>
                  <a:pt x="4529969" y="529226"/>
                </a:cubicBezTo>
                <a:cubicBezTo>
                  <a:pt x="4547048" y="529226"/>
                  <a:pt x="4563110" y="535873"/>
                  <a:pt x="4575186" y="547938"/>
                </a:cubicBezTo>
                <a:cubicBezTo>
                  <a:pt x="4580321" y="553062"/>
                  <a:pt x="4588639" y="553062"/>
                  <a:pt x="4593769" y="547938"/>
                </a:cubicBezTo>
                <a:lnTo>
                  <a:pt x="4593774" y="547932"/>
                </a:lnTo>
                <a:cubicBezTo>
                  <a:pt x="4598903" y="542808"/>
                  <a:pt x="4598903" y="534493"/>
                  <a:pt x="4593774" y="529369"/>
                </a:cubicBezTo>
                <a:cubicBezTo>
                  <a:pt x="4576729" y="512346"/>
                  <a:pt x="4554073" y="502971"/>
                  <a:pt x="4529969" y="502971"/>
                </a:cubicBezTo>
                <a:close/>
                <a:moveTo>
                  <a:pt x="0" y="0"/>
                </a:moveTo>
                <a:lnTo>
                  <a:pt x="5265420" y="0"/>
                </a:lnTo>
                <a:lnTo>
                  <a:pt x="5265420" y="6858000"/>
                </a:lnTo>
                <a:lnTo>
                  <a:pt x="1760069" y="6858000"/>
                </a:lnTo>
                <a:lnTo>
                  <a:pt x="1758635" y="6716436"/>
                </a:lnTo>
                <a:cubicBezTo>
                  <a:pt x="1750869" y="6587057"/>
                  <a:pt x="1730021" y="6456530"/>
                  <a:pt x="1695168" y="6326456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738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nten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E37ACC-0CE7-D927-0C21-E6A75A31BF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09" rtl="0" eaLnBrk="1" latinLnBrk="0" hangingPunct="1"/>
            <a:endParaRPr lang="en-IL" sz="140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8C0E7BF-A805-FB42-8864-1C2C7C0EBC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692" y="190292"/>
            <a:ext cx="10371908" cy="48439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0" i="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GB" dirty="0"/>
              <a:t>Click to insert a slide title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769CF4-107D-0DA3-4764-19C11F1CB5AF}"/>
              </a:ext>
            </a:extLst>
          </p:cNvPr>
          <p:cNvGrpSpPr/>
          <p:nvPr userDrawn="1"/>
        </p:nvGrpSpPr>
        <p:grpSpPr>
          <a:xfrm>
            <a:off x="11352231" y="320451"/>
            <a:ext cx="540003" cy="180276"/>
            <a:chOff x="11033538" y="678171"/>
            <a:chExt cx="540003" cy="180276"/>
          </a:xfrm>
          <a:solidFill>
            <a:schemeClr val="bg1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35A59C9-E2C2-E131-1E72-5C7BD8FBF97A}"/>
                </a:ext>
              </a:extLst>
            </p:cNvPr>
            <p:cNvSpPr/>
            <p:nvPr/>
          </p:nvSpPr>
          <p:spPr>
            <a:xfrm>
              <a:off x="11285452" y="734871"/>
              <a:ext cx="66944" cy="66876"/>
            </a:xfrm>
            <a:custGeom>
              <a:avLst/>
              <a:gdLst>
                <a:gd name="connsiteX0" fmla="*/ 66944 w 66944"/>
                <a:gd name="connsiteY0" fmla="*/ 33438 h 66876"/>
                <a:gd name="connsiteX1" fmla="*/ 33472 w 66944"/>
                <a:gd name="connsiteY1" fmla="*/ 66876 h 66876"/>
                <a:gd name="connsiteX2" fmla="*/ 0 w 66944"/>
                <a:gd name="connsiteY2" fmla="*/ 33438 h 66876"/>
                <a:gd name="connsiteX3" fmla="*/ 33472 w 66944"/>
                <a:gd name="connsiteY3" fmla="*/ 0 h 66876"/>
                <a:gd name="connsiteX4" fmla="*/ 66944 w 66944"/>
                <a:gd name="connsiteY4" fmla="*/ 33438 h 6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44" h="66876">
                  <a:moveTo>
                    <a:pt x="66944" y="33438"/>
                  </a:moveTo>
                  <a:cubicBezTo>
                    <a:pt x="66944" y="51905"/>
                    <a:pt x="51958" y="66876"/>
                    <a:pt x="33472" y="66876"/>
                  </a:cubicBezTo>
                  <a:cubicBezTo>
                    <a:pt x="14986" y="66876"/>
                    <a:pt x="0" y="51905"/>
                    <a:pt x="0" y="33438"/>
                  </a:cubicBezTo>
                  <a:cubicBezTo>
                    <a:pt x="0" y="14971"/>
                    <a:pt x="14986" y="0"/>
                    <a:pt x="33472" y="0"/>
                  </a:cubicBezTo>
                  <a:cubicBezTo>
                    <a:pt x="51958" y="0"/>
                    <a:pt x="66944" y="14971"/>
                    <a:pt x="66944" y="33438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7182672-C185-E96C-9812-35617692CE52}"/>
                </a:ext>
              </a:extLst>
            </p:cNvPr>
            <p:cNvSpPr/>
            <p:nvPr/>
          </p:nvSpPr>
          <p:spPr>
            <a:xfrm>
              <a:off x="11033538" y="678171"/>
              <a:ext cx="177420" cy="179613"/>
            </a:xfrm>
            <a:custGeom>
              <a:avLst/>
              <a:gdLst>
                <a:gd name="connsiteX0" fmla="*/ 126571 w 177420"/>
                <a:gd name="connsiteY0" fmla="*/ 0 h 179613"/>
                <a:gd name="connsiteX1" fmla="*/ 88445 w 177420"/>
                <a:gd name="connsiteY1" fmla="*/ 17354 h 179613"/>
                <a:gd name="connsiteX2" fmla="*/ 50794 w 177420"/>
                <a:gd name="connsiteY2" fmla="*/ 0 h 179613"/>
                <a:gd name="connsiteX3" fmla="*/ 0 w 177420"/>
                <a:gd name="connsiteY3" fmla="*/ 51631 h 179613"/>
                <a:gd name="connsiteX4" fmla="*/ 0 w 177420"/>
                <a:gd name="connsiteY4" fmla="*/ 166489 h 179613"/>
                <a:gd name="connsiteX5" fmla="*/ 13541 w 177420"/>
                <a:gd name="connsiteY5" fmla="*/ 179613 h 179613"/>
                <a:gd name="connsiteX6" fmla="*/ 27083 w 177420"/>
                <a:gd name="connsiteY6" fmla="*/ 166489 h 179613"/>
                <a:gd name="connsiteX7" fmla="*/ 27083 w 177420"/>
                <a:gd name="connsiteY7" fmla="*/ 51631 h 179613"/>
                <a:gd name="connsiteX8" fmla="*/ 52231 w 177420"/>
                <a:gd name="connsiteY8" fmla="*/ 26255 h 179613"/>
                <a:gd name="connsiteX9" fmla="*/ 77380 w 177420"/>
                <a:gd name="connsiteY9" fmla="*/ 51631 h 179613"/>
                <a:gd name="connsiteX10" fmla="*/ 77380 w 177420"/>
                <a:gd name="connsiteY10" fmla="*/ 166489 h 179613"/>
                <a:gd name="connsiteX11" fmla="*/ 89816 w 177420"/>
                <a:gd name="connsiteY11" fmla="*/ 179613 h 179613"/>
                <a:gd name="connsiteX12" fmla="*/ 102252 w 177420"/>
                <a:gd name="connsiteY12" fmla="*/ 166489 h 179613"/>
                <a:gd name="connsiteX13" fmla="*/ 102252 w 177420"/>
                <a:gd name="connsiteY13" fmla="*/ 51631 h 179613"/>
                <a:gd name="connsiteX14" fmla="*/ 127676 w 177420"/>
                <a:gd name="connsiteY14" fmla="*/ 26255 h 179613"/>
                <a:gd name="connsiteX15" fmla="*/ 153101 w 177420"/>
                <a:gd name="connsiteY15" fmla="*/ 51631 h 179613"/>
                <a:gd name="connsiteX16" fmla="*/ 153101 w 177420"/>
                <a:gd name="connsiteY16" fmla="*/ 166489 h 179613"/>
                <a:gd name="connsiteX17" fmla="*/ 165261 w 177420"/>
                <a:gd name="connsiteY17" fmla="*/ 179613 h 179613"/>
                <a:gd name="connsiteX18" fmla="*/ 177420 w 177420"/>
                <a:gd name="connsiteY18" fmla="*/ 166489 h 179613"/>
                <a:gd name="connsiteX19" fmla="*/ 177420 w 177420"/>
                <a:gd name="connsiteY19" fmla="*/ 51631 h 179613"/>
                <a:gd name="connsiteX20" fmla="*/ 126571 w 177420"/>
                <a:gd name="connsiteY20" fmla="*/ 0 h 179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7420" h="179613">
                  <a:moveTo>
                    <a:pt x="126571" y="0"/>
                  </a:moveTo>
                  <a:cubicBezTo>
                    <a:pt x="111244" y="0"/>
                    <a:pt x="97918" y="6736"/>
                    <a:pt x="88445" y="17354"/>
                  </a:cubicBezTo>
                  <a:cubicBezTo>
                    <a:pt x="78971" y="6736"/>
                    <a:pt x="66121" y="0"/>
                    <a:pt x="50794" y="0"/>
                  </a:cubicBezTo>
                  <a:cubicBezTo>
                    <a:pt x="22296" y="0"/>
                    <a:pt x="0" y="23163"/>
                    <a:pt x="0" y="51631"/>
                  </a:cubicBezTo>
                  <a:lnTo>
                    <a:pt x="0" y="166489"/>
                  </a:lnTo>
                  <a:cubicBezTo>
                    <a:pt x="0" y="173739"/>
                    <a:pt x="6284" y="179613"/>
                    <a:pt x="13541" y="179613"/>
                  </a:cubicBezTo>
                  <a:cubicBezTo>
                    <a:pt x="20799" y="179613"/>
                    <a:pt x="27083" y="173739"/>
                    <a:pt x="27083" y="166489"/>
                  </a:cubicBezTo>
                  <a:lnTo>
                    <a:pt x="27083" y="51631"/>
                  </a:lnTo>
                  <a:cubicBezTo>
                    <a:pt x="27083" y="37640"/>
                    <a:pt x="38226" y="26255"/>
                    <a:pt x="52231" y="26255"/>
                  </a:cubicBezTo>
                  <a:cubicBezTo>
                    <a:pt x="66237" y="26255"/>
                    <a:pt x="77380" y="37640"/>
                    <a:pt x="77380" y="51631"/>
                  </a:cubicBezTo>
                  <a:lnTo>
                    <a:pt x="77380" y="166489"/>
                  </a:lnTo>
                  <a:cubicBezTo>
                    <a:pt x="77380" y="173739"/>
                    <a:pt x="82558" y="179613"/>
                    <a:pt x="89816" y="179613"/>
                  </a:cubicBezTo>
                  <a:cubicBezTo>
                    <a:pt x="97073" y="179613"/>
                    <a:pt x="102252" y="173739"/>
                    <a:pt x="102252" y="166489"/>
                  </a:cubicBezTo>
                  <a:lnTo>
                    <a:pt x="102252" y="51631"/>
                  </a:lnTo>
                  <a:cubicBezTo>
                    <a:pt x="102252" y="37640"/>
                    <a:pt x="113671" y="26255"/>
                    <a:pt x="127676" y="26255"/>
                  </a:cubicBezTo>
                  <a:cubicBezTo>
                    <a:pt x="141682" y="26255"/>
                    <a:pt x="153101" y="37640"/>
                    <a:pt x="153101" y="51631"/>
                  </a:cubicBezTo>
                  <a:lnTo>
                    <a:pt x="153101" y="166489"/>
                  </a:lnTo>
                  <a:cubicBezTo>
                    <a:pt x="153101" y="173739"/>
                    <a:pt x="158004" y="179613"/>
                    <a:pt x="165261" y="179613"/>
                  </a:cubicBezTo>
                  <a:cubicBezTo>
                    <a:pt x="172518" y="179613"/>
                    <a:pt x="177420" y="173739"/>
                    <a:pt x="177420" y="166489"/>
                  </a:cubicBezTo>
                  <a:lnTo>
                    <a:pt x="177420" y="51631"/>
                  </a:lnTo>
                  <a:cubicBezTo>
                    <a:pt x="177420" y="23163"/>
                    <a:pt x="155069" y="0"/>
                    <a:pt x="126571" y="0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F29CEBE-F8D8-9B5B-434D-7F6BF828BC5E}"/>
                </a:ext>
              </a:extLst>
            </p:cNvPr>
            <p:cNvSpPr/>
            <p:nvPr/>
          </p:nvSpPr>
          <p:spPr>
            <a:xfrm>
              <a:off x="11230148" y="678171"/>
              <a:ext cx="157881" cy="180276"/>
            </a:xfrm>
            <a:custGeom>
              <a:avLst/>
              <a:gdLst>
                <a:gd name="connsiteX0" fmla="*/ 154035 w 157881"/>
                <a:gd name="connsiteY0" fmla="*/ 44961 h 180276"/>
                <a:gd name="connsiteX1" fmla="*/ 154035 w 157881"/>
                <a:gd name="connsiteY1" fmla="*/ 26398 h 180276"/>
                <a:gd name="connsiteX2" fmla="*/ 90230 w 157881"/>
                <a:gd name="connsiteY2" fmla="*/ 0 h 180276"/>
                <a:gd name="connsiteX3" fmla="*/ 0 w 157881"/>
                <a:gd name="connsiteY3" fmla="*/ 90138 h 180276"/>
                <a:gd name="connsiteX4" fmla="*/ 90230 w 157881"/>
                <a:gd name="connsiteY4" fmla="*/ 180276 h 180276"/>
                <a:gd name="connsiteX5" fmla="*/ 153803 w 157881"/>
                <a:gd name="connsiteY5" fmla="*/ 154104 h 180276"/>
                <a:gd name="connsiteX6" fmla="*/ 153869 w 157881"/>
                <a:gd name="connsiteY6" fmla="*/ 135541 h 180276"/>
                <a:gd name="connsiteX7" fmla="*/ 135287 w 157881"/>
                <a:gd name="connsiteY7" fmla="*/ 135475 h 180276"/>
                <a:gd name="connsiteX8" fmla="*/ 90230 w 157881"/>
                <a:gd name="connsiteY8" fmla="*/ 154021 h 180276"/>
                <a:gd name="connsiteX9" fmla="*/ 26281 w 157881"/>
                <a:gd name="connsiteY9" fmla="*/ 90138 h 180276"/>
                <a:gd name="connsiteX10" fmla="*/ 90230 w 157881"/>
                <a:gd name="connsiteY10" fmla="*/ 26255 h 180276"/>
                <a:gd name="connsiteX11" fmla="*/ 135447 w 157881"/>
                <a:gd name="connsiteY11" fmla="*/ 44967 h 180276"/>
                <a:gd name="connsiteX12" fmla="*/ 154030 w 157881"/>
                <a:gd name="connsiteY12" fmla="*/ 44967 h 18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881" h="180276">
                  <a:moveTo>
                    <a:pt x="154035" y="44961"/>
                  </a:moveTo>
                  <a:cubicBezTo>
                    <a:pt x="159164" y="39837"/>
                    <a:pt x="159164" y="31522"/>
                    <a:pt x="154035" y="26398"/>
                  </a:cubicBezTo>
                  <a:cubicBezTo>
                    <a:pt x="136990" y="9375"/>
                    <a:pt x="114334" y="0"/>
                    <a:pt x="90230" y="0"/>
                  </a:cubicBezTo>
                  <a:cubicBezTo>
                    <a:pt x="40475" y="0"/>
                    <a:pt x="0" y="40434"/>
                    <a:pt x="0" y="90138"/>
                  </a:cubicBezTo>
                  <a:cubicBezTo>
                    <a:pt x="0" y="139842"/>
                    <a:pt x="40475" y="180276"/>
                    <a:pt x="90230" y="180276"/>
                  </a:cubicBezTo>
                  <a:cubicBezTo>
                    <a:pt x="114212" y="180276"/>
                    <a:pt x="136791" y="170983"/>
                    <a:pt x="153803" y="154104"/>
                  </a:cubicBezTo>
                  <a:cubicBezTo>
                    <a:pt x="158954" y="148997"/>
                    <a:pt x="158982" y="140687"/>
                    <a:pt x="153869" y="135541"/>
                  </a:cubicBezTo>
                  <a:cubicBezTo>
                    <a:pt x="148757" y="130401"/>
                    <a:pt x="140438" y="130367"/>
                    <a:pt x="135287" y="135475"/>
                  </a:cubicBezTo>
                  <a:cubicBezTo>
                    <a:pt x="123227" y="147434"/>
                    <a:pt x="107226" y="154021"/>
                    <a:pt x="90230" y="154021"/>
                  </a:cubicBezTo>
                  <a:cubicBezTo>
                    <a:pt x="54967" y="154021"/>
                    <a:pt x="26281" y="125365"/>
                    <a:pt x="26281" y="90138"/>
                  </a:cubicBezTo>
                  <a:cubicBezTo>
                    <a:pt x="26281" y="54911"/>
                    <a:pt x="54967" y="26255"/>
                    <a:pt x="90230" y="26255"/>
                  </a:cubicBezTo>
                  <a:cubicBezTo>
                    <a:pt x="107309" y="26255"/>
                    <a:pt x="123371" y="32902"/>
                    <a:pt x="135447" y="44967"/>
                  </a:cubicBezTo>
                  <a:cubicBezTo>
                    <a:pt x="140582" y="50091"/>
                    <a:pt x="148900" y="50091"/>
                    <a:pt x="154030" y="44967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A520249-AFE6-12FE-B881-3B44B3B8ED76}"/>
                </a:ext>
              </a:extLst>
            </p:cNvPr>
            <p:cNvSpPr/>
            <p:nvPr/>
          </p:nvSpPr>
          <p:spPr>
            <a:xfrm>
              <a:off x="11393087" y="678171"/>
              <a:ext cx="180454" cy="180276"/>
            </a:xfrm>
            <a:custGeom>
              <a:avLst/>
              <a:gdLst>
                <a:gd name="connsiteX0" fmla="*/ 90230 w 180454"/>
                <a:gd name="connsiteY0" fmla="*/ 0 h 180276"/>
                <a:gd name="connsiteX1" fmla="*/ 0 w 180454"/>
                <a:gd name="connsiteY1" fmla="*/ 90138 h 180276"/>
                <a:gd name="connsiteX2" fmla="*/ 90230 w 180454"/>
                <a:gd name="connsiteY2" fmla="*/ 180276 h 180276"/>
                <a:gd name="connsiteX3" fmla="*/ 154030 w 180454"/>
                <a:gd name="connsiteY3" fmla="*/ 153878 h 180276"/>
                <a:gd name="connsiteX4" fmla="*/ 154030 w 180454"/>
                <a:gd name="connsiteY4" fmla="*/ 135315 h 180276"/>
                <a:gd name="connsiteX5" fmla="*/ 135447 w 180454"/>
                <a:gd name="connsiteY5" fmla="*/ 135315 h 180276"/>
                <a:gd name="connsiteX6" fmla="*/ 90225 w 180454"/>
                <a:gd name="connsiteY6" fmla="*/ 153381 h 180276"/>
                <a:gd name="connsiteX7" fmla="*/ 27641 w 180454"/>
                <a:gd name="connsiteY7" fmla="*/ 101982 h 180276"/>
                <a:gd name="connsiteX8" fmla="*/ 167317 w 180454"/>
                <a:gd name="connsiteY8" fmla="*/ 101982 h 180276"/>
                <a:gd name="connsiteX9" fmla="*/ 180455 w 180454"/>
                <a:gd name="connsiteY9" fmla="*/ 89498 h 180276"/>
                <a:gd name="connsiteX10" fmla="*/ 90230 w 180454"/>
                <a:gd name="connsiteY10" fmla="*/ 0 h 180276"/>
                <a:gd name="connsiteX11" fmla="*/ 90230 w 180454"/>
                <a:gd name="connsiteY11" fmla="*/ 26928 h 180276"/>
                <a:gd name="connsiteX12" fmla="*/ 152819 w 180454"/>
                <a:gd name="connsiteY12" fmla="*/ 77687 h 180276"/>
                <a:gd name="connsiteX13" fmla="*/ 27647 w 180454"/>
                <a:gd name="connsiteY13" fmla="*/ 77687 h 180276"/>
                <a:gd name="connsiteX14" fmla="*/ 90230 w 180454"/>
                <a:gd name="connsiteY14" fmla="*/ 26928 h 18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454" h="180276">
                  <a:moveTo>
                    <a:pt x="90230" y="0"/>
                  </a:moveTo>
                  <a:cubicBezTo>
                    <a:pt x="40475" y="0"/>
                    <a:pt x="0" y="40434"/>
                    <a:pt x="0" y="90138"/>
                  </a:cubicBezTo>
                  <a:cubicBezTo>
                    <a:pt x="0" y="139842"/>
                    <a:pt x="40475" y="180276"/>
                    <a:pt x="90230" y="180276"/>
                  </a:cubicBezTo>
                  <a:cubicBezTo>
                    <a:pt x="114334" y="180276"/>
                    <a:pt x="136990" y="170901"/>
                    <a:pt x="154030" y="153878"/>
                  </a:cubicBezTo>
                  <a:cubicBezTo>
                    <a:pt x="159164" y="148754"/>
                    <a:pt x="159164" y="140439"/>
                    <a:pt x="154030" y="135315"/>
                  </a:cubicBezTo>
                  <a:cubicBezTo>
                    <a:pt x="148895" y="130185"/>
                    <a:pt x="140577" y="130191"/>
                    <a:pt x="135447" y="135315"/>
                  </a:cubicBezTo>
                  <a:cubicBezTo>
                    <a:pt x="123365" y="147379"/>
                    <a:pt x="107309" y="153381"/>
                    <a:pt x="90225" y="153381"/>
                  </a:cubicBezTo>
                  <a:cubicBezTo>
                    <a:pt x="59466" y="153381"/>
                    <a:pt x="33715" y="132902"/>
                    <a:pt x="27641" y="101982"/>
                  </a:cubicBezTo>
                  <a:lnTo>
                    <a:pt x="167317" y="101982"/>
                  </a:lnTo>
                  <a:cubicBezTo>
                    <a:pt x="174574" y="101982"/>
                    <a:pt x="180455" y="96747"/>
                    <a:pt x="180455" y="89498"/>
                  </a:cubicBezTo>
                  <a:cubicBezTo>
                    <a:pt x="180460" y="39793"/>
                    <a:pt x="139980" y="0"/>
                    <a:pt x="90230" y="0"/>
                  </a:cubicBezTo>
                  <a:close/>
                  <a:moveTo>
                    <a:pt x="90230" y="26928"/>
                  </a:moveTo>
                  <a:cubicBezTo>
                    <a:pt x="120989" y="26928"/>
                    <a:pt x="146739" y="48975"/>
                    <a:pt x="152819" y="77687"/>
                  </a:cubicBezTo>
                  <a:lnTo>
                    <a:pt x="27647" y="77687"/>
                  </a:lnTo>
                  <a:cubicBezTo>
                    <a:pt x="33726" y="48975"/>
                    <a:pt x="59472" y="26928"/>
                    <a:pt x="90230" y="26928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5CAAE0A-F187-F581-A7F7-87DEB315E31F}"/>
              </a:ext>
            </a:extLst>
          </p:cNvPr>
          <p:cNvSpPr txBox="1"/>
          <p:nvPr userDrawn="1"/>
        </p:nvSpPr>
        <p:spPr>
          <a:xfrm>
            <a:off x="11274976" y="6290649"/>
            <a:ext cx="6169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0056AC-CDEB-7145-82B9-2EF2F835BC0F}" type="slidenum">
              <a:rPr lang="en-US" sz="1000" b="0" i="0" smtClean="0">
                <a:solidFill>
                  <a:schemeClr val="bg1"/>
                </a:solidFill>
                <a:latin typeface="Roboto Light" pitchFamily="2" charset="0"/>
                <a:ea typeface="Roboto Light" pitchFamily="2" charset="0"/>
              </a:rPr>
              <a:t>‹#›</a:t>
            </a:fld>
            <a:endParaRPr lang="en-US" sz="1000" b="0" i="0" dirty="0">
              <a:solidFill>
                <a:schemeClr val="bg1"/>
              </a:solidFill>
              <a:latin typeface="Roboto Light" pitchFamily="2" charset="0"/>
              <a:ea typeface="Roboto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776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18" userDrawn="1">
          <p15:clr>
            <a:srgbClr val="FBAE40"/>
          </p15:clr>
        </p15:guide>
        <p15:guide id="4" pos="461" userDrawn="1">
          <p15:clr>
            <a:srgbClr val="FBAE40"/>
          </p15:clr>
        </p15:guide>
        <p15:guide id="5" orient="horz" pos="414" userDrawn="1">
          <p15:clr>
            <a:srgbClr val="FBAE40"/>
          </p15:clr>
        </p15:guide>
        <p15:guide id="6" orient="horz" pos="3906" userDrawn="1">
          <p15:clr>
            <a:srgbClr val="FBAE40"/>
          </p15:clr>
        </p15:guide>
        <p15:guide id="7" pos="393" userDrawn="1">
          <p15:clr>
            <a:srgbClr val="FBAE40"/>
          </p15:clr>
        </p15:guide>
        <p15:guide id="8" orient="horz" pos="2260" userDrawn="1">
          <p15:clr>
            <a:srgbClr val="FBAE40"/>
          </p15:clr>
        </p15:guide>
        <p15:guide id="9" pos="744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Short">
  <p:cSld name="Section Divider Shor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7e713081d0_0_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g37e713081d0_0_41"/>
          <p:cNvSpPr/>
          <p:nvPr/>
        </p:nvSpPr>
        <p:spPr>
          <a:xfrm rot="-904748">
            <a:off x="2276353" y="-402938"/>
            <a:ext cx="7491916" cy="7491916"/>
          </a:xfrm>
          <a:custGeom>
            <a:avLst/>
            <a:gdLst/>
            <a:ahLst/>
            <a:cxnLst/>
            <a:rect l="l" t="t" r="r" b="b"/>
            <a:pathLst>
              <a:path w="7496321" h="7496321" extrusionOk="0">
                <a:moveTo>
                  <a:pt x="2674721" y="0"/>
                </a:moveTo>
                <a:lnTo>
                  <a:pt x="7496321" y="1291944"/>
                </a:lnTo>
                <a:lnTo>
                  <a:pt x="7496321" y="6346535"/>
                </a:lnTo>
                <a:cubicBezTo>
                  <a:pt x="7496321" y="6981544"/>
                  <a:pt x="6981544" y="7496321"/>
                  <a:pt x="6346535" y="7496321"/>
                </a:cubicBezTo>
                <a:lnTo>
                  <a:pt x="4154092" y="7496321"/>
                </a:lnTo>
                <a:lnTo>
                  <a:pt x="3803" y="6384255"/>
                </a:lnTo>
                <a:lnTo>
                  <a:pt x="0" y="6346535"/>
                </a:lnTo>
                <a:lnTo>
                  <a:pt x="0" y="1149786"/>
                </a:lnTo>
                <a:cubicBezTo>
                  <a:pt x="0" y="514777"/>
                  <a:pt x="514777" y="0"/>
                  <a:pt x="1149786" y="0"/>
                </a:cubicBezTo>
                <a:close/>
              </a:path>
            </a:pathLst>
          </a:custGeom>
          <a:gradFill>
            <a:gsLst>
              <a:gs pos="0">
                <a:srgbClr val="221DB5"/>
              </a:gs>
              <a:gs pos="99000">
                <a:srgbClr val="1E0068"/>
              </a:gs>
              <a:gs pos="100000">
                <a:srgbClr val="1E0068"/>
              </a:gs>
            </a:gsLst>
            <a:lin ang="7200017" scaled="0"/>
          </a:gradFill>
          <a:ln>
            <a:noFill/>
          </a:ln>
        </p:spPr>
        <p:txBody>
          <a:bodyPr spcFirstLastPara="1" wrap="square" lIns="45694" tIns="45694" rIns="45694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g37e713081d0_0_41"/>
          <p:cNvSpPr txBox="1">
            <a:spLocks noGrp="1"/>
          </p:cNvSpPr>
          <p:nvPr>
            <p:ph type="body" idx="1"/>
          </p:nvPr>
        </p:nvSpPr>
        <p:spPr>
          <a:xfrm>
            <a:off x="3508513" y="5423389"/>
            <a:ext cx="51750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43" marR="0" lvl="0" indent="-22857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286" marR="0" lvl="1" indent="-38095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429" marR="0" lvl="2" indent="-35555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571" marR="0" lvl="3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714" marR="0" lvl="4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2857" marR="0" lvl="5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000" marR="0" lvl="6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143" marR="0" lvl="7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286" marR="0" lvl="8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g37e713081d0_0_41"/>
          <p:cNvSpPr txBox="1">
            <a:spLocks noGrp="1"/>
          </p:cNvSpPr>
          <p:nvPr>
            <p:ph type="body" idx="2"/>
          </p:nvPr>
        </p:nvSpPr>
        <p:spPr>
          <a:xfrm>
            <a:off x="2219739" y="3004767"/>
            <a:ext cx="77526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43" marR="0" lvl="0" indent="-228571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marL="914286" marR="0" lvl="1" indent="-38095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429" marR="0" lvl="2" indent="-35555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571" marR="0" lvl="3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714" marR="0" lvl="4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2857" marR="0" lvl="5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000" marR="0" lvl="6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143" marR="0" lvl="7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286" marR="0" lvl="8" indent="-34285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254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E37ACC-0CE7-D927-0C21-E6A75A31BF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309" rtl="0" eaLnBrk="1" latinLnBrk="0" hangingPunct="1"/>
            <a:endParaRPr lang="en-IL" sz="1400"/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AC6962D6-6305-D843-BC74-ECF2F1653D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6613" y="1977558"/>
            <a:ext cx="11306628" cy="2722906"/>
          </a:xfrm>
          <a:prstGeom prst="rect">
            <a:avLst/>
          </a:prstGeom>
        </p:spPr>
        <p:txBody>
          <a:bodyPr/>
          <a:lstStyle>
            <a:lvl1pPr marL="215978" indent="-215978"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defRPr sz="1200" b="0" i="0">
                <a:solidFill>
                  <a:schemeClr val="bg1"/>
                </a:solidFill>
                <a:latin typeface="Roboto Light" pitchFamily="2" charset="0"/>
                <a:ea typeface="Roboto Light" pitchFamily="2" charset="0"/>
              </a:defRPr>
            </a:lvl1pPr>
            <a:lvl2pPr marL="431957" indent="-215978"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bg1"/>
                </a:solidFill>
                <a:latin typeface="Roboto Light" pitchFamily="2" charset="0"/>
                <a:ea typeface="Roboto Light" pitchFamily="2" charset="0"/>
              </a:defRPr>
            </a:lvl2pPr>
            <a:lvl3pPr marL="647935" indent="-215978"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defRPr sz="1200" b="0" i="0">
                <a:solidFill>
                  <a:schemeClr val="bg1"/>
                </a:solidFill>
                <a:latin typeface="Roboto Light" pitchFamily="2" charset="0"/>
                <a:ea typeface="Roboto Light" pitchFamily="2" charset="0"/>
              </a:defRPr>
            </a:lvl3pPr>
            <a:lvl4pPr marL="1542896" indent="-171433"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5pPr>
            <a:lvl6pPr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6pPr>
            <a:lvl7pPr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7pPr>
            <a:lvl8pPr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8pPr>
            <a:lvl9pPr>
              <a:lnSpc>
                <a:spcPct val="110000"/>
              </a:lnSpc>
              <a:spcBef>
                <a:spcPts val="600"/>
              </a:spcBef>
              <a:buClr>
                <a:schemeClr val="accent6"/>
              </a:buClr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9pPr>
          </a:lstStyle>
          <a:p>
            <a:pPr lvl="0"/>
            <a:r>
              <a:rPr lang="en-GB" dirty="0"/>
              <a:t>Click to insert body content</a:t>
            </a:r>
          </a:p>
          <a:p>
            <a:pPr lvl="1"/>
            <a:r>
              <a:rPr lang="en-GB" dirty="0"/>
              <a:t>Click to insert body content</a:t>
            </a:r>
          </a:p>
          <a:p>
            <a:pPr lvl="2"/>
            <a:r>
              <a:rPr lang="en-GB" dirty="0"/>
              <a:t>Click to insert body content</a:t>
            </a:r>
          </a:p>
          <a:p>
            <a:pPr lvl="3"/>
            <a:r>
              <a:rPr lang="en-GB" dirty="0"/>
              <a:t>Click to insert body content</a:t>
            </a:r>
          </a:p>
          <a:p>
            <a:pPr lvl="4"/>
            <a:r>
              <a:rPr lang="en-GB" dirty="0"/>
              <a:t>Click to insert body content</a:t>
            </a:r>
          </a:p>
          <a:p>
            <a:pPr lvl="5"/>
            <a:r>
              <a:rPr lang="en-GB" dirty="0"/>
              <a:t>Click to insert body content</a:t>
            </a:r>
          </a:p>
          <a:p>
            <a:pPr lvl="6"/>
            <a:r>
              <a:rPr lang="en-GB" dirty="0"/>
              <a:t> Click to insert body content</a:t>
            </a:r>
          </a:p>
          <a:p>
            <a:pPr lvl="7"/>
            <a:r>
              <a:rPr lang="en-GB" dirty="0"/>
              <a:t>Click to insert body content</a:t>
            </a:r>
          </a:p>
          <a:p>
            <a:pPr lvl="8"/>
            <a:r>
              <a:rPr lang="en-GB" dirty="0"/>
              <a:t>Click to insert body content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B46C5D7-78F2-5945-9D4A-D8C05F6DEE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613" y="883856"/>
            <a:ext cx="10371908" cy="6311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1400" b="0" i="0">
                <a:solidFill>
                  <a:schemeClr val="accent6"/>
                </a:solidFill>
                <a:latin typeface="Roboto Light" pitchFamily="2" charset="0"/>
                <a:ea typeface="Roboto Light" pitchFamily="2" charset="0"/>
              </a:defRPr>
            </a:lvl1pPr>
          </a:lstStyle>
          <a:p>
            <a:pPr lvl="0"/>
            <a:r>
              <a:rPr lang="en-GB" dirty="0"/>
              <a:t>Click to insert a slide sub title. 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B3D0C9A-6B33-1B49-9339-6E7112953A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6293" y="6214247"/>
            <a:ext cx="10844821" cy="2515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40000"/>
              </a:lnSpc>
              <a:buNone/>
              <a:defRPr sz="1200" b="0" i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marL="0" marR="0" lvl="0" indent="0" algn="l" defTabSz="9143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insert a slide footer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8C0E7BF-A805-FB42-8864-1C2C7C0EBC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6292" y="291892"/>
            <a:ext cx="10371908" cy="48439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200" b="0" i="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GB" dirty="0"/>
              <a:t>Click to insert a slide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C2012F-561C-9B06-ED23-E832F5B13C26}"/>
              </a:ext>
            </a:extLst>
          </p:cNvPr>
          <p:cNvGrpSpPr/>
          <p:nvPr userDrawn="1"/>
        </p:nvGrpSpPr>
        <p:grpSpPr>
          <a:xfrm>
            <a:off x="11250631" y="422051"/>
            <a:ext cx="540003" cy="180276"/>
            <a:chOff x="11033538" y="678171"/>
            <a:chExt cx="540003" cy="180276"/>
          </a:xfrm>
          <a:solidFill>
            <a:schemeClr val="bg1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2427E63-7E8E-820A-10F1-0B28D8F975E1}"/>
                </a:ext>
              </a:extLst>
            </p:cNvPr>
            <p:cNvSpPr/>
            <p:nvPr/>
          </p:nvSpPr>
          <p:spPr>
            <a:xfrm>
              <a:off x="11285452" y="734871"/>
              <a:ext cx="66944" cy="66876"/>
            </a:xfrm>
            <a:custGeom>
              <a:avLst/>
              <a:gdLst>
                <a:gd name="connsiteX0" fmla="*/ 66944 w 66944"/>
                <a:gd name="connsiteY0" fmla="*/ 33438 h 66876"/>
                <a:gd name="connsiteX1" fmla="*/ 33472 w 66944"/>
                <a:gd name="connsiteY1" fmla="*/ 66876 h 66876"/>
                <a:gd name="connsiteX2" fmla="*/ 0 w 66944"/>
                <a:gd name="connsiteY2" fmla="*/ 33438 h 66876"/>
                <a:gd name="connsiteX3" fmla="*/ 33472 w 66944"/>
                <a:gd name="connsiteY3" fmla="*/ 0 h 66876"/>
                <a:gd name="connsiteX4" fmla="*/ 66944 w 66944"/>
                <a:gd name="connsiteY4" fmla="*/ 33438 h 6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44" h="66876">
                  <a:moveTo>
                    <a:pt x="66944" y="33438"/>
                  </a:moveTo>
                  <a:cubicBezTo>
                    <a:pt x="66944" y="51905"/>
                    <a:pt x="51958" y="66876"/>
                    <a:pt x="33472" y="66876"/>
                  </a:cubicBezTo>
                  <a:cubicBezTo>
                    <a:pt x="14986" y="66876"/>
                    <a:pt x="0" y="51905"/>
                    <a:pt x="0" y="33438"/>
                  </a:cubicBezTo>
                  <a:cubicBezTo>
                    <a:pt x="0" y="14971"/>
                    <a:pt x="14986" y="0"/>
                    <a:pt x="33472" y="0"/>
                  </a:cubicBezTo>
                  <a:cubicBezTo>
                    <a:pt x="51958" y="0"/>
                    <a:pt x="66944" y="14971"/>
                    <a:pt x="66944" y="33438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C96CA52-1DF7-3556-CE1F-300CE57BB685}"/>
                </a:ext>
              </a:extLst>
            </p:cNvPr>
            <p:cNvSpPr/>
            <p:nvPr/>
          </p:nvSpPr>
          <p:spPr>
            <a:xfrm>
              <a:off x="11033538" y="678171"/>
              <a:ext cx="177420" cy="179613"/>
            </a:xfrm>
            <a:custGeom>
              <a:avLst/>
              <a:gdLst>
                <a:gd name="connsiteX0" fmla="*/ 126571 w 177420"/>
                <a:gd name="connsiteY0" fmla="*/ 0 h 179613"/>
                <a:gd name="connsiteX1" fmla="*/ 88445 w 177420"/>
                <a:gd name="connsiteY1" fmla="*/ 17354 h 179613"/>
                <a:gd name="connsiteX2" fmla="*/ 50794 w 177420"/>
                <a:gd name="connsiteY2" fmla="*/ 0 h 179613"/>
                <a:gd name="connsiteX3" fmla="*/ 0 w 177420"/>
                <a:gd name="connsiteY3" fmla="*/ 51631 h 179613"/>
                <a:gd name="connsiteX4" fmla="*/ 0 w 177420"/>
                <a:gd name="connsiteY4" fmla="*/ 166489 h 179613"/>
                <a:gd name="connsiteX5" fmla="*/ 13541 w 177420"/>
                <a:gd name="connsiteY5" fmla="*/ 179613 h 179613"/>
                <a:gd name="connsiteX6" fmla="*/ 27083 w 177420"/>
                <a:gd name="connsiteY6" fmla="*/ 166489 h 179613"/>
                <a:gd name="connsiteX7" fmla="*/ 27083 w 177420"/>
                <a:gd name="connsiteY7" fmla="*/ 51631 h 179613"/>
                <a:gd name="connsiteX8" fmla="*/ 52231 w 177420"/>
                <a:gd name="connsiteY8" fmla="*/ 26255 h 179613"/>
                <a:gd name="connsiteX9" fmla="*/ 77380 w 177420"/>
                <a:gd name="connsiteY9" fmla="*/ 51631 h 179613"/>
                <a:gd name="connsiteX10" fmla="*/ 77380 w 177420"/>
                <a:gd name="connsiteY10" fmla="*/ 166489 h 179613"/>
                <a:gd name="connsiteX11" fmla="*/ 89816 w 177420"/>
                <a:gd name="connsiteY11" fmla="*/ 179613 h 179613"/>
                <a:gd name="connsiteX12" fmla="*/ 102252 w 177420"/>
                <a:gd name="connsiteY12" fmla="*/ 166489 h 179613"/>
                <a:gd name="connsiteX13" fmla="*/ 102252 w 177420"/>
                <a:gd name="connsiteY13" fmla="*/ 51631 h 179613"/>
                <a:gd name="connsiteX14" fmla="*/ 127676 w 177420"/>
                <a:gd name="connsiteY14" fmla="*/ 26255 h 179613"/>
                <a:gd name="connsiteX15" fmla="*/ 153101 w 177420"/>
                <a:gd name="connsiteY15" fmla="*/ 51631 h 179613"/>
                <a:gd name="connsiteX16" fmla="*/ 153101 w 177420"/>
                <a:gd name="connsiteY16" fmla="*/ 166489 h 179613"/>
                <a:gd name="connsiteX17" fmla="*/ 165261 w 177420"/>
                <a:gd name="connsiteY17" fmla="*/ 179613 h 179613"/>
                <a:gd name="connsiteX18" fmla="*/ 177420 w 177420"/>
                <a:gd name="connsiteY18" fmla="*/ 166489 h 179613"/>
                <a:gd name="connsiteX19" fmla="*/ 177420 w 177420"/>
                <a:gd name="connsiteY19" fmla="*/ 51631 h 179613"/>
                <a:gd name="connsiteX20" fmla="*/ 126571 w 177420"/>
                <a:gd name="connsiteY20" fmla="*/ 0 h 179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7420" h="179613">
                  <a:moveTo>
                    <a:pt x="126571" y="0"/>
                  </a:moveTo>
                  <a:cubicBezTo>
                    <a:pt x="111244" y="0"/>
                    <a:pt x="97918" y="6736"/>
                    <a:pt x="88445" y="17354"/>
                  </a:cubicBezTo>
                  <a:cubicBezTo>
                    <a:pt x="78971" y="6736"/>
                    <a:pt x="66121" y="0"/>
                    <a:pt x="50794" y="0"/>
                  </a:cubicBezTo>
                  <a:cubicBezTo>
                    <a:pt x="22296" y="0"/>
                    <a:pt x="0" y="23163"/>
                    <a:pt x="0" y="51631"/>
                  </a:cubicBezTo>
                  <a:lnTo>
                    <a:pt x="0" y="166489"/>
                  </a:lnTo>
                  <a:cubicBezTo>
                    <a:pt x="0" y="173739"/>
                    <a:pt x="6284" y="179613"/>
                    <a:pt x="13541" y="179613"/>
                  </a:cubicBezTo>
                  <a:cubicBezTo>
                    <a:pt x="20799" y="179613"/>
                    <a:pt x="27083" y="173739"/>
                    <a:pt x="27083" y="166489"/>
                  </a:cubicBezTo>
                  <a:lnTo>
                    <a:pt x="27083" y="51631"/>
                  </a:lnTo>
                  <a:cubicBezTo>
                    <a:pt x="27083" y="37640"/>
                    <a:pt x="38226" y="26255"/>
                    <a:pt x="52231" y="26255"/>
                  </a:cubicBezTo>
                  <a:cubicBezTo>
                    <a:pt x="66237" y="26255"/>
                    <a:pt x="77380" y="37640"/>
                    <a:pt x="77380" y="51631"/>
                  </a:cubicBezTo>
                  <a:lnTo>
                    <a:pt x="77380" y="166489"/>
                  </a:lnTo>
                  <a:cubicBezTo>
                    <a:pt x="77380" y="173739"/>
                    <a:pt x="82558" y="179613"/>
                    <a:pt x="89816" y="179613"/>
                  </a:cubicBezTo>
                  <a:cubicBezTo>
                    <a:pt x="97073" y="179613"/>
                    <a:pt x="102252" y="173739"/>
                    <a:pt x="102252" y="166489"/>
                  </a:cubicBezTo>
                  <a:lnTo>
                    <a:pt x="102252" y="51631"/>
                  </a:lnTo>
                  <a:cubicBezTo>
                    <a:pt x="102252" y="37640"/>
                    <a:pt x="113671" y="26255"/>
                    <a:pt x="127676" y="26255"/>
                  </a:cubicBezTo>
                  <a:cubicBezTo>
                    <a:pt x="141682" y="26255"/>
                    <a:pt x="153101" y="37640"/>
                    <a:pt x="153101" y="51631"/>
                  </a:cubicBezTo>
                  <a:lnTo>
                    <a:pt x="153101" y="166489"/>
                  </a:lnTo>
                  <a:cubicBezTo>
                    <a:pt x="153101" y="173739"/>
                    <a:pt x="158004" y="179613"/>
                    <a:pt x="165261" y="179613"/>
                  </a:cubicBezTo>
                  <a:cubicBezTo>
                    <a:pt x="172518" y="179613"/>
                    <a:pt x="177420" y="173739"/>
                    <a:pt x="177420" y="166489"/>
                  </a:cubicBezTo>
                  <a:lnTo>
                    <a:pt x="177420" y="51631"/>
                  </a:lnTo>
                  <a:cubicBezTo>
                    <a:pt x="177420" y="23163"/>
                    <a:pt x="155069" y="0"/>
                    <a:pt x="126571" y="0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53BBCB8-0BBE-755F-C1E6-BD0EFF5A5457}"/>
                </a:ext>
              </a:extLst>
            </p:cNvPr>
            <p:cNvSpPr/>
            <p:nvPr/>
          </p:nvSpPr>
          <p:spPr>
            <a:xfrm>
              <a:off x="11230148" y="678171"/>
              <a:ext cx="157881" cy="180276"/>
            </a:xfrm>
            <a:custGeom>
              <a:avLst/>
              <a:gdLst>
                <a:gd name="connsiteX0" fmla="*/ 154035 w 157881"/>
                <a:gd name="connsiteY0" fmla="*/ 44961 h 180276"/>
                <a:gd name="connsiteX1" fmla="*/ 154035 w 157881"/>
                <a:gd name="connsiteY1" fmla="*/ 26398 h 180276"/>
                <a:gd name="connsiteX2" fmla="*/ 90230 w 157881"/>
                <a:gd name="connsiteY2" fmla="*/ 0 h 180276"/>
                <a:gd name="connsiteX3" fmla="*/ 0 w 157881"/>
                <a:gd name="connsiteY3" fmla="*/ 90138 h 180276"/>
                <a:gd name="connsiteX4" fmla="*/ 90230 w 157881"/>
                <a:gd name="connsiteY4" fmla="*/ 180276 h 180276"/>
                <a:gd name="connsiteX5" fmla="*/ 153803 w 157881"/>
                <a:gd name="connsiteY5" fmla="*/ 154104 h 180276"/>
                <a:gd name="connsiteX6" fmla="*/ 153869 w 157881"/>
                <a:gd name="connsiteY6" fmla="*/ 135541 h 180276"/>
                <a:gd name="connsiteX7" fmla="*/ 135287 w 157881"/>
                <a:gd name="connsiteY7" fmla="*/ 135475 h 180276"/>
                <a:gd name="connsiteX8" fmla="*/ 90230 w 157881"/>
                <a:gd name="connsiteY8" fmla="*/ 154021 h 180276"/>
                <a:gd name="connsiteX9" fmla="*/ 26281 w 157881"/>
                <a:gd name="connsiteY9" fmla="*/ 90138 h 180276"/>
                <a:gd name="connsiteX10" fmla="*/ 90230 w 157881"/>
                <a:gd name="connsiteY10" fmla="*/ 26255 h 180276"/>
                <a:gd name="connsiteX11" fmla="*/ 135447 w 157881"/>
                <a:gd name="connsiteY11" fmla="*/ 44967 h 180276"/>
                <a:gd name="connsiteX12" fmla="*/ 154030 w 157881"/>
                <a:gd name="connsiteY12" fmla="*/ 44967 h 18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881" h="180276">
                  <a:moveTo>
                    <a:pt x="154035" y="44961"/>
                  </a:moveTo>
                  <a:cubicBezTo>
                    <a:pt x="159164" y="39837"/>
                    <a:pt x="159164" y="31522"/>
                    <a:pt x="154035" y="26398"/>
                  </a:cubicBezTo>
                  <a:cubicBezTo>
                    <a:pt x="136990" y="9375"/>
                    <a:pt x="114334" y="0"/>
                    <a:pt x="90230" y="0"/>
                  </a:cubicBezTo>
                  <a:cubicBezTo>
                    <a:pt x="40475" y="0"/>
                    <a:pt x="0" y="40434"/>
                    <a:pt x="0" y="90138"/>
                  </a:cubicBezTo>
                  <a:cubicBezTo>
                    <a:pt x="0" y="139842"/>
                    <a:pt x="40475" y="180276"/>
                    <a:pt x="90230" y="180276"/>
                  </a:cubicBezTo>
                  <a:cubicBezTo>
                    <a:pt x="114212" y="180276"/>
                    <a:pt x="136791" y="170983"/>
                    <a:pt x="153803" y="154104"/>
                  </a:cubicBezTo>
                  <a:cubicBezTo>
                    <a:pt x="158954" y="148997"/>
                    <a:pt x="158982" y="140687"/>
                    <a:pt x="153869" y="135541"/>
                  </a:cubicBezTo>
                  <a:cubicBezTo>
                    <a:pt x="148757" y="130401"/>
                    <a:pt x="140438" y="130367"/>
                    <a:pt x="135287" y="135475"/>
                  </a:cubicBezTo>
                  <a:cubicBezTo>
                    <a:pt x="123227" y="147434"/>
                    <a:pt x="107226" y="154021"/>
                    <a:pt x="90230" y="154021"/>
                  </a:cubicBezTo>
                  <a:cubicBezTo>
                    <a:pt x="54967" y="154021"/>
                    <a:pt x="26281" y="125365"/>
                    <a:pt x="26281" y="90138"/>
                  </a:cubicBezTo>
                  <a:cubicBezTo>
                    <a:pt x="26281" y="54911"/>
                    <a:pt x="54967" y="26255"/>
                    <a:pt x="90230" y="26255"/>
                  </a:cubicBezTo>
                  <a:cubicBezTo>
                    <a:pt x="107309" y="26255"/>
                    <a:pt x="123371" y="32902"/>
                    <a:pt x="135447" y="44967"/>
                  </a:cubicBezTo>
                  <a:cubicBezTo>
                    <a:pt x="140582" y="50091"/>
                    <a:pt x="148900" y="50091"/>
                    <a:pt x="154030" y="44967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575804F-F322-81B5-A6EF-55FE2B0184C8}"/>
                </a:ext>
              </a:extLst>
            </p:cNvPr>
            <p:cNvSpPr/>
            <p:nvPr/>
          </p:nvSpPr>
          <p:spPr>
            <a:xfrm>
              <a:off x="11393087" y="678171"/>
              <a:ext cx="180454" cy="180276"/>
            </a:xfrm>
            <a:custGeom>
              <a:avLst/>
              <a:gdLst>
                <a:gd name="connsiteX0" fmla="*/ 90230 w 180454"/>
                <a:gd name="connsiteY0" fmla="*/ 0 h 180276"/>
                <a:gd name="connsiteX1" fmla="*/ 0 w 180454"/>
                <a:gd name="connsiteY1" fmla="*/ 90138 h 180276"/>
                <a:gd name="connsiteX2" fmla="*/ 90230 w 180454"/>
                <a:gd name="connsiteY2" fmla="*/ 180276 h 180276"/>
                <a:gd name="connsiteX3" fmla="*/ 154030 w 180454"/>
                <a:gd name="connsiteY3" fmla="*/ 153878 h 180276"/>
                <a:gd name="connsiteX4" fmla="*/ 154030 w 180454"/>
                <a:gd name="connsiteY4" fmla="*/ 135315 h 180276"/>
                <a:gd name="connsiteX5" fmla="*/ 135447 w 180454"/>
                <a:gd name="connsiteY5" fmla="*/ 135315 h 180276"/>
                <a:gd name="connsiteX6" fmla="*/ 90225 w 180454"/>
                <a:gd name="connsiteY6" fmla="*/ 153381 h 180276"/>
                <a:gd name="connsiteX7" fmla="*/ 27641 w 180454"/>
                <a:gd name="connsiteY7" fmla="*/ 101982 h 180276"/>
                <a:gd name="connsiteX8" fmla="*/ 167317 w 180454"/>
                <a:gd name="connsiteY8" fmla="*/ 101982 h 180276"/>
                <a:gd name="connsiteX9" fmla="*/ 180455 w 180454"/>
                <a:gd name="connsiteY9" fmla="*/ 89498 h 180276"/>
                <a:gd name="connsiteX10" fmla="*/ 90230 w 180454"/>
                <a:gd name="connsiteY10" fmla="*/ 0 h 180276"/>
                <a:gd name="connsiteX11" fmla="*/ 90230 w 180454"/>
                <a:gd name="connsiteY11" fmla="*/ 26928 h 180276"/>
                <a:gd name="connsiteX12" fmla="*/ 152819 w 180454"/>
                <a:gd name="connsiteY12" fmla="*/ 77687 h 180276"/>
                <a:gd name="connsiteX13" fmla="*/ 27647 w 180454"/>
                <a:gd name="connsiteY13" fmla="*/ 77687 h 180276"/>
                <a:gd name="connsiteX14" fmla="*/ 90230 w 180454"/>
                <a:gd name="connsiteY14" fmla="*/ 26928 h 18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454" h="180276">
                  <a:moveTo>
                    <a:pt x="90230" y="0"/>
                  </a:moveTo>
                  <a:cubicBezTo>
                    <a:pt x="40475" y="0"/>
                    <a:pt x="0" y="40434"/>
                    <a:pt x="0" y="90138"/>
                  </a:cubicBezTo>
                  <a:cubicBezTo>
                    <a:pt x="0" y="139842"/>
                    <a:pt x="40475" y="180276"/>
                    <a:pt x="90230" y="180276"/>
                  </a:cubicBezTo>
                  <a:cubicBezTo>
                    <a:pt x="114334" y="180276"/>
                    <a:pt x="136990" y="170901"/>
                    <a:pt x="154030" y="153878"/>
                  </a:cubicBezTo>
                  <a:cubicBezTo>
                    <a:pt x="159164" y="148754"/>
                    <a:pt x="159164" y="140439"/>
                    <a:pt x="154030" y="135315"/>
                  </a:cubicBezTo>
                  <a:cubicBezTo>
                    <a:pt x="148895" y="130185"/>
                    <a:pt x="140577" y="130191"/>
                    <a:pt x="135447" y="135315"/>
                  </a:cubicBezTo>
                  <a:cubicBezTo>
                    <a:pt x="123365" y="147379"/>
                    <a:pt x="107309" y="153381"/>
                    <a:pt x="90225" y="153381"/>
                  </a:cubicBezTo>
                  <a:cubicBezTo>
                    <a:pt x="59466" y="153381"/>
                    <a:pt x="33715" y="132902"/>
                    <a:pt x="27641" y="101982"/>
                  </a:cubicBezTo>
                  <a:lnTo>
                    <a:pt x="167317" y="101982"/>
                  </a:lnTo>
                  <a:cubicBezTo>
                    <a:pt x="174574" y="101982"/>
                    <a:pt x="180455" y="96747"/>
                    <a:pt x="180455" y="89498"/>
                  </a:cubicBezTo>
                  <a:cubicBezTo>
                    <a:pt x="180460" y="39793"/>
                    <a:pt x="139980" y="0"/>
                    <a:pt x="90230" y="0"/>
                  </a:cubicBezTo>
                  <a:close/>
                  <a:moveTo>
                    <a:pt x="90230" y="26928"/>
                  </a:moveTo>
                  <a:cubicBezTo>
                    <a:pt x="120989" y="26928"/>
                    <a:pt x="146739" y="48975"/>
                    <a:pt x="152819" y="77687"/>
                  </a:cubicBezTo>
                  <a:lnTo>
                    <a:pt x="27647" y="77687"/>
                  </a:lnTo>
                  <a:cubicBezTo>
                    <a:pt x="33726" y="48975"/>
                    <a:pt x="59472" y="26928"/>
                    <a:pt x="90230" y="26928"/>
                  </a:cubicBezTo>
                  <a:close/>
                </a:path>
              </a:pathLst>
            </a:custGeom>
            <a:grpFill/>
            <a:ln w="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1D21D69-D65A-5B30-CB99-78C9097D6622}"/>
              </a:ext>
            </a:extLst>
          </p:cNvPr>
          <p:cNvSpPr txBox="1"/>
          <p:nvPr userDrawn="1"/>
        </p:nvSpPr>
        <p:spPr>
          <a:xfrm>
            <a:off x="11274976" y="6290649"/>
            <a:ext cx="6169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0056AC-CDEB-7145-82B9-2EF2F835BC0F}" type="slidenum">
              <a:rPr lang="en-US" sz="1000" b="0" i="0" smtClean="0">
                <a:solidFill>
                  <a:schemeClr val="bg1"/>
                </a:solidFill>
                <a:latin typeface="Roboto Light" pitchFamily="2" charset="0"/>
                <a:ea typeface="Roboto Light" pitchFamily="2" charset="0"/>
              </a:rPr>
              <a:t>‹#›</a:t>
            </a:fld>
            <a:r>
              <a:rPr lang="en-US" sz="1000" b="0" i="0" dirty="0">
                <a:solidFill>
                  <a:schemeClr val="bg1"/>
                </a:solidFill>
                <a:latin typeface="Roboto Light" pitchFamily="2" charset="0"/>
                <a:ea typeface="Roboto Ligh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0314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18" userDrawn="1">
          <p15:clr>
            <a:srgbClr val="FBAE40"/>
          </p15:clr>
        </p15:guide>
        <p15:guide id="4" pos="461" userDrawn="1">
          <p15:clr>
            <a:srgbClr val="FBAE40"/>
          </p15:clr>
        </p15:guide>
        <p15:guide id="5" orient="horz" pos="414" userDrawn="1">
          <p15:clr>
            <a:srgbClr val="FBAE40"/>
          </p15:clr>
        </p15:guide>
        <p15:guide id="6" orient="horz" pos="3906" userDrawn="1">
          <p15:clr>
            <a:srgbClr val="FBAE40"/>
          </p15:clr>
        </p15:guide>
        <p15:guide id="7" pos="393" userDrawn="1">
          <p15:clr>
            <a:srgbClr val="FBAE40"/>
          </p15:clr>
        </p15:guide>
        <p15:guide id="8" orient="horz" pos="22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7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60" r:id="rId3"/>
    <p:sldLayoutId id="2147483661" r:id="rId4"/>
    <p:sldLayoutId id="2147483687" r:id="rId5"/>
    <p:sldLayoutId id="2147483688" r:id="rId6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png"/><Relationship Id="rId15" Type="http://schemas.openxmlformats.org/officeDocument/2006/relationships/image" Target="../media/image31.svg"/><Relationship Id="rId10" Type="http://schemas.openxmlformats.org/officeDocument/2006/relationships/image" Target="../media/image26.png"/><Relationship Id="rId4" Type="http://schemas.openxmlformats.org/officeDocument/2006/relationships/image" Target="../media/image20.jp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jpe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"/>
          <p:cNvSpPr txBox="1">
            <a:spLocks noGrp="1"/>
          </p:cNvSpPr>
          <p:nvPr>
            <p:ph type="body" idx="3"/>
          </p:nvPr>
        </p:nvSpPr>
        <p:spPr>
          <a:xfrm>
            <a:off x="318269" y="1691873"/>
            <a:ext cx="7622620" cy="235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b" anchorCtr="0">
            <a:noAutofit/>
          </a:bodyPr>
          <a:lstStyle/>
          <a:p>
            <a:pPr marL="0" indent="0"/>
            <a:r>
              <a:rPr lang="en-US" dirty="0">
                <a:solidFill>
                  <a:schemeClr val="bg1"/>
                </a:solidFill>
              </a:rPr>
              <a:t>MVNO Nation 2026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Product &amp; Innovation Showcase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" name="Google Shape;998;p1">
            <a:extLst>
              <a:ext uri="{FF2B5EF4-FFF2-40B4-BE49-F238E27FC236}">
                <a16:creationId xmlns:a16="http://schemas.microsoft.com/office/drawing/2014/main" id="{45B20F7D-8BC2-1382-CE19-C78B2FAD5A13}"/>
              </a:ext>
            </a:extLst>
          </p:cNvPr>
          <p:cNvSpPr txBox="1">
            <a:spLocks/>
          </p:cNvSpPr>
          <p:nvPr/>
        </p:nvSpPr>
        <p:spPr>
          <a:xfrm>
            <a:off x="292636" y="4309436"/>
            <a:ext cx="5193050" cy="608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000"/>
            </a:pPr>
            <a:r>
              <a:rPr lang="en-US" sz="1200" dirty="0"/>
              <a:t>Wolfgang Sixl, VP Strategy, Data &amp; Client Solutions, MCE</a:t>
            </a:r>
          </a:p>
        </p:txBody>
      </p:sp>
      <p:grpSp>
        <p:nvGrpSpPr>
          <p:cNvPr id="9" name="Google Shape;16;p39">
            <a:extLst>
              <a:ext uri="{FF2B5EF4-FFF2-40B4-BE49-F238E27FC236}">
                <a16:creationId xmlns:a16="http://schemas.microsoft.com/office/drawing/2014/main" id="{0F46D27A-08B7-303B-F781-45D8DE39DCC8}"/>
              </a:ext>
            </a:extLst>
          </p:cNvPr>
          <p:cNvGrpSpPr>
            <a:grpSpLocks noChangeAspect="1"/>
          </p:cNvGrpSpPr>
          <p:nvPr/>
        </p:nvGrpSpPr>
        <p:grpSpPr>
          <a:xfrm>
            <a:off x="444442" y="320201"/>
            <a:ext cx="1324010" cy="441953"/>
            <a:chOff x="11033538" y="678171"/>
            <a:chExt cx="540003" cy="180276"/>
          </a:xfrm>
        </p:grpSpPr>
        <p:sp>
          <p:nvSpPr>
            <p:cNvPr id="10" name="Google Shape;17;p39">
              <a:extLst>
                <a:ext uri="{FF2B5EF4-FFF2-40B4-BE49-F238E27FC236}">
                  <a16:creationId xmlns:a16="http://schemas.microsoft.com/office/drawing/2014/main" id="{5FF45849-3C0D-E26D-3EEB-5232AF394D5A}"/>
                </a:ext>
              </a:extLst>
            </p:cNvPr>
            <p:cNvSpPr/>
            <p:nvPr/>
          </p:nvSpPr>
          <p:spPr>
            <a:xfrm>
              <a:off x="11285452" y="734871"/>
              <a:ext cx="66944" cy="66876"/>
            </a:xfrm>
            <a:custGeom>
              <a:avLst/>
              <a:gdLst/>
              <a:ahLst/>
              <a:cxnLst/>
              <a:rect l="l" t="t" r="r" b="b"/>
              <a:pathLst>
                <a:path w="66944" h="66876" extrusionOk="0">
                  <a:moveTo>
                    <a:pt x="66944" y="33438"/>
                  </a:moveTo>
                  <a:cubicBezTo>
                    <a:pt x="66944" y="51905"/>
                    <a:pt x="51958" y="66876"/>
                    <a:pt x="33472" y="66876"/>
                  </a:cubicBezTo>
                  <a:cubicBezTo>
                    <a:pt x="14986" y="66876"/>
                    <a:pt x="0" y="51905"/>
                    <a:pt x="0" y="33438"/>
                  </a:cubicBezTo>
                  <a:cubicBezTo>
                    <a:pt x="0" y="14971"/>
                    <a:pt x="14986" y="0"/>
                    <a:pt x="33472" y="0"/>
                  </a:cubicBezTo>
                  <a:cubicBezTo>
                    <a:pt x="51958" y="0"/>
                    <a:pt x="66944" y="14971"/>
                    <a:pt x="66944" y="334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13" tIns="45694" rIns="91413" bIns="45694" anchor="ctr" anchorCtr="0">
              <a:noAutofit/>
            </a:bodyPr>
            <a:lstStyle/>
            <a:p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8;p39">
              <a:extLst>
                <a:ext uri="{FF2B5EF4-FFF2-40B4-BE49-F238E27FC236}">
                  <a16:creationId xmlns:a16="http://schemas.microsoft.com/office/drawing/2014/main" id="{885AF632-E5E6-20EF-5113-1E5FB097DCEF}"/>
                </a:ext>
              </a:extLst>
            </p:cNvPr>
            <p:cNvSpPr/>
            <p:nvPr/>
          </p:nvSpPr>
          <p:spPr>
            <a:xfrm>
              <a:off x="11033538" y="678171"/>
              <a:ext cx="177420" cy="179613"/>
            </a:xfrm>
            <a:custGeom>
              <a:avLst/>
              <a:gdLst/>
              <a:ahLst/>
              <a:cxnLst/>
              <a:rect l="l" t="t" r="r" b="b"/>
              <a:pathLst>
                <a:path w="177420" h="179613" extrusionOk="0">
                  <a:moveTo>
                    <a:pt x="126571" y="0"/>
                  </a:moveTo>
                  <a:cubicBezTo>
                    <a:pt x="111244" y="0"/>
                    <a:pt x="97918" y="6736"/>
                    <a:pt x="88445" y="17354"/>
                  </a:cubicBezTo>
                  <a:cubicBezTo>
                    <a:pt x="78971" y="6736"/>
                    <a:pt x="66121" y="0"/>
                    <a:pt x="50794" y="0"/>
                  </a:cubicBezTo>
                  <a:cubicBezTo>
                    <a:pt x="22296" y="0"/>
                    <a:pt x="0" y="23163"/>
                    <a:pt x="0" y="51631"/>
                  </a:cubicBezTo>
                  <a:lnTo>
                    <a:pt x="0" y="166489"/>
                  </a:lnTo>
                  <a:cubicBezTo>
                    <a:pt x="0" y="173739"/>
                    <a:pt x="6284" y="179613"/>
                    <a:pt x="13541" y="179613"/>
                  </a:cubicBezTo>
                  <a:cubicBezTo>
                    <a:pt x="20799" y="179613"/>
                    <a:pt x="27083" y="173739"/>
                    <a:pt x="27083" y="166489"/>
                  </a:cubicBezTo>
                  <a:lnTo>
                    <a:pt x="27083" y="51631"/>
                  </a:lnTo>
                  <a:cubicBezTo>
                    <a:pt x="27083" y="37640"/>
                    <a:pt x="38226" y="26255"/>
                    <a:pt x="52231" y="26255"/>
                  </a:cubicBezTo>
                  <a:cubicBezTo>
                    <a:pt x="66237" y="26255"/>
                    <a:pt x="77380" y="37640"/>
                    <a:pt x="77380" y="51631"/>
                  </a:cubicBezTo>
                  <a:lnTo>
                    <a:pt x="77380" y="166489"/>
                  </a:lnTo>
                  <a:cubicBezTo>
                    <a:pt x="77380" y="173739"/>
                    <a:pt x="82558" y="179613"/>
                    <a:pt x="89816" y="179613"/>
                  </a:cubicBezTo>
                  <a:cubicBezTo>
                    <a:pt x="97073" y="179613"/>
                    <a:pt x="102252" y="173739"/>
                    <a:pt x="102252" y="166489"/>
                  </a:cubicBezTo>
                  <a:lnTo>
                    <a:pt x="102252" y="51631"/>
                  </a:lnTo>
                  <a:cubicBezTo>
                    <a:pt x="102252" y="37640"/>
                    <a:pt x="113671" y="26255"/>
                    <a:pt x="127676" y="26255"/>
                  </a:cubicBezTo>
                  <a:cubicBezTo>
                    <a:pt x="141682" y="26255"/>
                    <a:pt x="153101" y="37640"/>
                    <a:pt x="153101" y="51631"/>
                  </a:cubicBezTo>
                  <a:lnTo>
                    <a:pt x="153101" y="166489"/>
                  </a:lnTo>
                  <a:cubicBezTo>
                    <a:pt x="153101" y="173739"/>
                    <a:pt x="158004" y="179613"/>
                    <a:pt x="165261" y="179613"/>
                  </a:cubicBezTo>
                  <a:cubicBezTo>
                    <a:pt x="172518" y="179613"/>
                    <a:pt x="177420" y="173739"/>
                    <a:pt x="177420" y="166489"/>
                  </a:cubicBezTo>
                  <a:lnTo>
                    <a:pt x="177420" y="51631"/>
                  </a:lnTo>
                  <a:cubicBezTo>
                    <a:pt x="177420" y="23163"/>
                    <a:pt x="155069" y="0"/>
                    <a:pt x="1265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13" tIns="45694" rIns="91413" bIns="45694" anchor="ctr" anchorCtr="0">
              <a:noAutofit/>
            </a:bodyPr>
            <a:lstStyle/>
            <a:p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9;p39">
              <a:extLst>
                <a:ext uri="{FF2B5EF4-FFF2-40B4-BE49-F238E27FC236}">
                  <a16:creationId xmlns:a16="http://schemas.microsoft.com/office/drawing/2014/main" id="{87C2D519-E42E-50C8-D13D-CBEB29318510}"/>
                </a:ext>
              </a:extLst>
            </p:cNvPr>
            <p:cNvSpPr/>
            <p:nvPr/>
          </p:nvSpPr>
          <p:spPr>
            <a:xfrm>
              <a:off x="11230148" y="678171"/>
              <a:ext cx="157881" cy="180276"/>
            </a:xfrm>
            <a:custGeom>
              <a:avLst/>
              <a:gdLst/>
              <a:ahLst/>
              <a:cxnLst/>
              <a:rect l="l" t="t" r="r" b="b"/>
              <a:pathLst>
                <a:path w="157881" h="180276" extrusionOk="0">
                  <a:moveTo>
                    <a:pt x="154035" y="44961"/>
                  </a:moveTo>
                  <a:cubicBezTo>
                    <a:pt x="159164" y="39837"/>
                    <a:pt x="159164" y="31522"/>
                    <a:pt x="154035" y="26398"/>
                  </a:cubicBezTo>
                  <a:cubicBezTo>
                    <a:pt x="136990" y="9375"/>
                    <a:pt x="114334" y="0"/>
                    <a:pt x="90230" y="0"/>
                  </a:cubicBezTo>
                  <a:cubicBezTo>
                    <a:pt x="40475" y="0"/>
                    <a:pt x="0" y="40434"/>
                    <a:pt x="0" y="90138"/>
                  </a:cubicBezTo>
                  <a:cubicBezTo>
                    <a:pt x="0" y="139842"/>
                    <a:pt x="40475" y="180276"/>
                    <a:pt x="90230" y="180276"/>
                  </a:cubicBezTo>
                  <a:cubicBezTo>
                    <a:pt x="114212" y="180276"/>
                    <a:pt x="136791" y="170983"/>
                    <a:pt x="153803" y="154104"/>
                  </a:cubicBezTo>
                  <a:cubicBezTo>
                    <a:pt x="158954" y="148997"/>
                    <a:pt x="158982" y="140687"/>
                    <a:pt x="153869" y="135541"/>
                  </a:cubicBezTo>
                  <a:cubicBezTo>
                    <a:pt x="148757" y="130401"/>
                    <a:pt x="140438" y="130367"/>
                    <a:pt x="135287" y="135475"/>
                  </a:cubicBezTo>
                  <a:cubicBezTo>
                    <a:pt x="123227" y="147434"/>
                    <a:pt x="107226" y="154021"/>
                    <a:pt x="90230" y="154021"/>
                  </a:cubicBezTo>
                  <a:cubicBezTo>
                    <a:pt x="54967" y="154021"/>
                    <a:pt x="26281" y="125365"/>
                    <a:pt x="26281" y="90138"/>
                  </a:cubicBezTo>
                  <a:cubicBezTo>
                    <a:pt x="26281" y="54911"/>
                    <a:pt x="54967" y="26255"/>
                    <a:pt x="90230" y="26255"/>
                  </a:cubicBezTo>
                  <a:cubicBezTo>
                    <a:pt x="107309" y="26255"/>
                    <a:pt x="123371" y="32902"/>
                    <a:pt x="135447" y="44967"/>
                  </a:cubicBezTo>
                  <a:cubicBezTo>
                    <a:pt x="140582" y="50091"/>
                    <a:pt x="148900" y="50091"/>
                    <a:pt x="154030" y="449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13" tIns="45694" rIns="91413" bIns="45694" anchor="ctr" anchorCtr="0">
              <a:noAutofit/>
            </a:bodyPr>
            <a:lstStyle/>
            <a:p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20;p39">
              <a:extLst>
                <a:ext uri="{FF2B5EF4-FFF2-40B4-BE49-F238E27FC236}">
                  <a16:creationId xmlns:a16="http://schemas.microsoft.com/office/drawing/2014/main" id="{1A0805AD-616F-6003-495D-95C847599265}"/>
                </a:ext>
              </a:extLst>
            </p:cNvPr>
            <p:cNvSpPr/>
            <p:nvPr/>
          </p:nvSpPr>
          <p:spPr>
            <a:xfrm>
              <a:off x="11393087" y="678171"/>
              <a:ext cx="180454" cy="180276"/>
            </a:xfrm>
            <a:custGeom>
              <a:avLst/>
              <a:gdLst/>
              <a:ahLst/>
              <a:cxnLst/>
              <a:rect l="l" t="t" r="r" b="b"/>
              <a:pathLst>
                <a:path w="180454" h="180276" extrusionOk="0">
                  <a:moveTo>
                    <a:pt x="90230" y="0"/>
                  </a:moveTo>
                  <a:cubicBezTo>
                    <a:pt x="40475" y="0"/>
                    <a:pt x="0" y="40434"/>
                    <a:pt x="0" y="90138"/>
                  </a:cubicBezTo>
                  <a:cubicBezTo>
                    <a:pt x="0" y="139842"/>
                    <a:pt x="40475" y="180276"/>
                    <a:pt x="90230" y="180276"/>
                  </a:cubicBezTo>
                  <a:cubicBezTo>
                    <a:pt x="114334" y="180276"/>
                    <a:pt x="136990" y="170901"/>
                    <a:pt x="154030" y="153878"/>
                  </a:cubicBezTo>
                  <a:cubicBezTo>
                    <a:pt x="159164" y="148754"/>
                    <a:pt x="159164" y="140439"/>
                    <a:pt x="154030" y="135315"/>
                  </a:cubicBezTo>
                  <a:cubicBezTo>
                    <a:pt x="148895" y="130185"/>
                    <a:pt x="140577" y="130191"/>
                    <a:pt x="135447" y="135315"/>
                  </a:cubicBezTo>
                  <a:cubicBezTo>
                    <a:pt x="123365" y="147379"/>
                    <a:pt x="107309" y="153381"/>
                    <a:pt x="90225" y="153381"/>
                  </a:cubicBezTo>
                  <a:cubicBezTo>
                    <a:pt x="59466" y="153381"/>
                    <a:pt x="33715" y="132902"/>
                    <a:pt x="27641" y="101982"/>
                  </a:cubicBezTo>
                  <a:lnTo>
                    <a:pt x="167317" y="101982"/>
                  </a:lnTo>
                  <a:cubicBezTo>
                    <a:pt x="174574" y="101982"/>
                    <a:pt x="180455" y="96747"/>
                    <a:pt x="180455" y="89498"/>
                  </a:cubicBezTo>
                  <a:cubicBezTo>
                    <a:pt x="180460" y="39793"/>
                    <a:pt x="139980" y="0"/>
                    <a:pt x="90230" y="0"/>
                  </a:cubicBezTo>
                  <a:close/>
                  <a:moveTo>
                    <a:pt x="90230" y="26928"/>
                  </a:moveTo>
                  <a:cubicBezTo>
                    <a:pt x="120989" y="26928"/>
                    <a:pt x="146739" y="48975"/>
                    <a:pt x="152819" y="77687"/>
                  </a:cubicBezTo>
                  <a:lnTo>
                    <a:pt x="27647" y="77687"/>
                  </a:lnTo>
                  <a:cubicBezTo>
                    <a:pt x="33726" y="48975"/>
                    <a:pt x="59472" y="26928"/>
                    <a:pt x="90230" y="269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13" tIns="45694" rIns="91413" bIns="45694" anchor="ctr" anchorCtr="0">
              <a:noAutofit/>
            </a:bodyPr>
            <a:lstStyle/>
            <a:p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CE921-A1B2-7CC3-E373-50174665B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2364;p19">
            <a:extLst>
              <a:ext uri="{FF2B5EF4-FFF2-40B4-BE49-F238E27FC236}">
                <a16:creationId xmlns:a16="http://schemas.microsoft.com/office/drawing/2014/main" id="{FA3EFDDE-8B14-4034-A2A3-A4123995AD1A}"/>
              </a:ext>
            </a:extLst>
          </p:cNvPr>
          <p:cNvSpPr/>
          <p:nvPr/>
        </p:nvSpPr>
        <p:spPr>
          <a:xfrm>
            <a:off x="2836573" y="3571552"/>
            <a:ext cx="479383" cy="1255525"/>
          </a:xfrm>
          <a:custGeom>
            <a:avLst/>
            <a:gdLst/>
            <a:ahLst/>
            <a:cxnLst/>
            <a:rect l="l" t="t" r="r" b="b"/>
            <a:pathLst>
              <a:path w="100686" h="263701" extrusionOk="0">
                <a:moveTo>
                  <a:pt x="16838" y="77020"/>
                </a:moveTo>
                <a:lnTo>
                  <a:pt x="83848" y="77020"/>
                </a:lnTo>
                <a:cubicBezTo>
                  <a:pt x="93130" y="77020"/>
                  <a:pt x="100686" y="84811"/>
                  <a:pt x="100686" y="94384"/>
                </a:cubicBezTo>
                <a:lnTo>
                  <a:pt x="100686" y="164336"/>
                </a:lnTo>
                <a:cubicBezTo>
                  <a:pt x="100686" y="172899"/>
                  <a:pt x="94340" y="179985"/>
                  <a:pt x="86240" y="180833"/>
                </a:cubicBezTo>
                <a:lnTo>
                  <a:pt x="86240" y="251004"/>
                </a:lnTo>
                <a:cubicBezTo>
                  <a:pt x="86240" y="258005"/>
                  <a:pt x="80716" y="263701"/>
                  <a:pt x="73928" y="263701"/>
                </a:cubicBezTo>
                <a:lnTo>
                  <a:pt x="26758" y="263701"/>
                </a:lnTo>
                <a:cubicBezTo>
                  <a:pt x="19969" y="263701"/>
                  <a:pt x="14446" y="258005"/>
                  <a:pt x="14446" y="251004"/>
                </a:cubicBezTo>
                <a:lnTo>
                  <a:pt x="14446" y="180833"/>
                </a:lnTo>
                <a:cubicBezTo>
                  <a:pt x="6355" y="179985"/>
                  <a:pt x="0" y="172899"/>
                  <a:pt x="0" y="164336"/>
                </a:cubicBezTo>
                <a:lnTo>
                  <a:pt x="0" y="94384"/>
                </a:lnTo>
                <a:cubicBezTo>
                  <a:pt x="0" y="84811"/>
                  <a:pt x="7555" y="77020"/>
                  <a:pt x="16838" y="77020"/>
                </a:cubicBezTo>
                <a:close/>
                <a:moveTo>
                  <a:pt x="50342" y="0"/>
                </a:moveTo>
                <a:cubicBezTo>
                  <a:pt x="68279" y="0"/>
                  <a:pt x="82873" y="15050"/>
                  <a:pt x="82873" y="33547"/>
                </a:cubicBezTo>
                <a:cubicBezTo>
                  <a:pt x="82873" y="52045"/>
                  <a:pt x="68279" y="67094"/>
                  <a:pt x="50342" y="67094"/>
                </a:cubicBezTo>
                <a:cubicBezTo>
                  <a:pt x="32406" y="67094"/>
                  <a:pt x="17812" y="52045"/>
                  <a:pt x="17812" y="33547"/>
                </a:cubicBezTo>
                <a:cubicBezTo>
                  <a:pt x="17812" y="15050"/>
                  <a:pt x="32406" y="0"/>
                  <a:pt x="503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>
              <a:buClr>
                <a:schemeClr val="lt1"/>
              </a:buClr>
              <a:buSzPts val="1800"/>
            </a:pPr>
            <a:endParaRPr sz="1800">
              <a:solidFill>
                <a:srgbClr val="0B03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365;p19">
            <a:extLst>
              <a:ext uri="{FF2B5EF4-FFF2-40B4-BE49-F238E27FC236}">
                <a16:creationId xmlns:a16="http://schemas.microsoft.com/office/drawing/2014/main" id="{D3C8908C-273C-4AB6-8EE2-6E17B20AD55C}"/>
              </a:ext>
            </a:extLst>
          </p:cNvPr>
          <p:cNvSpPr/>
          <p:nvPr/>
        </p:nvSpPr>
        <p:spPr>
          <a:xfrm>
            <a:off x="2175138" y="3573382"/>
            <a:ext cx="479383" cy="1255525"/>
          </a:xfrm>
          <a:custGeom>
            <a:avLst/>
            <a:gdLst/>
            <a:ahLst/>
            <a:cxnLst/>
            <a:rect l="l" t="t" r="r" b="b"/>
            <a:pathLst>
              <a:path w="100686" h="263701" extrusionOk="0">
                <a:moveTo>
                  <a:pt x="16838" y="77020"/>
                </a:moveTo>
                <a:lnTo>
                  <a:pt x="83848" y="77020"/>
                </a:lnTo>
                <a:cubicBezTo>
                  <a:pt x="93130" y="77020"/>
                  <a:pt x="100686" y="84811"/>
                  <a:pt x="100686" y="94384"/>
                </a:cubicBezTo>
                <a:lnTo>
                  <a:pt x="100686" y="164336"/>
                </a:lnTo>
                <a:cubicBezTo>
                  <a:pt x="100686" y="172899"/>
                  <a:pt x="94340" y="179985"/>
                  <a:pt x="86240" y="180833"/>
                </a:cubicBezTo>
                <a:lnTo>
                  <a:pt x="86240" y="251004"/>
                </a:lnTo>
                <a:cubicBezTo>
                  <a:pt x="86240" y="258005"/>
                  <a:pt x="80716" y="263701"/>
                  <a:pt x="73928" y="263701"/>
                </a:cubicBezTo>
                <a:lnTo>
                  <a:pt x="26758" y="263701"/>
                </a:lnTo>
                <a:cubicBezTo>
                  <a:pt x="19969" y="263701"/>
                  <a:pt x="14446" y="258005"/>
                  <a:pt x="14446" y="251004"/>
                </a:cubicBezTo>
                <a:lnTo>
                  <a:pt x="14446" y="180833"/>
                </a:lnTo>
                <a:cubicBezTo>
                  <a:pt x="6355" y="179985"/>
                  <a:pt x="0" y="172899"/>
                  <a:pt x="0" y="164336"/>
                </a:cubicBezTo>
                <a:lnTo>
                  <a:pt x="0" y="94384"/>
                </a:lnTo>
                <a:cubicBezTo>
                  <a:pt x="0" y="84811"/>
                  <a:pt x="7555" y="77020"/>
                  <a:pt x="16838" y="77020"/>
                </a:cubicBezTo>
                <a:close/>
                <a:moveTo>
                  <a:pt x="50342" y="0"/>
                </a:moveTo>
                <a:cubicBezTo>
                  <a:pt x="68279" y="0"/>
                  <a:pt x="82873" y="15050"/>
                  <a:pt x="82873" y="33547"/>
                </a:cubicBezTo>
                <a:cubicBezTo>
                  <a:pt x="82873" y="52045"/>
                  <a:pt x="68279" y="67094"/>
                  <a:pt x="50342" y="67094"/>
                </a:cubicBezTo>
                <a:cubicBezTo>
                  <a:pt x="32406" y="67094"/>
                  <a:pt x="17812" y="52045"/>
                  <a:pt x="17812" y="33547"/>
                </a:cubicBezTo>
                <a:cubicBezTo>
                  <a:pt x="17812" y="15050"/>
                  <a:pt x="32406" y="0"/>
                  <a:pt x="503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>
              <a:buClr>
                <a:schemeClr val="lt1"/>
              </a:buClr>
              <a:buSzPts val="1800"/>
            </a:pPr>
            <a:endParaRPr sz="1800">
              <a:solidFill>
                <a:srgbClr val="0B03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2364;p19">
            <a:extLst>
              <a:ext uri="{FF2B5EF4-FFF2-40B4-BE49-F238E27FC236}">
                <a16:creationId xmlns:a16="http://schemas.microsoft.com/office/drawing/2014/main" id="{2597384F-FA52-4222-A945-65F43A8B4CD3}"/>
              </a:ext>
            </a:extLst>
          </p:cNvPr>
          <p:cNvSpPr/>
          <p:nvPr/>
        </p:nvSpPr>
        <p:spPr>
          <a:xfrm>
            <a:off x="3514060" y="3573382"/>
            <a:ext cx="479383" cy="1255525"/>
          </a:xfrm>
          <a:custGeom>
            <a:avLst/>
            <a:gdLst/>
            <a:ahLst/>
            <a:cxnLst/>
            <a:rect l="l" t="t" r="r" b="b"/>
            <a:pathLst>
              <a:path w="100686" h="263701" extrusionOk="0">
                <a:moveTo>
                  <a:pt x="16838" y="77020"/>
                </a:moveTo>
                <a:lnTo>
                  <a:pt x="83848" y="77020"/>
                </a:lnTo>
                <a:cubicBezTo>
                  <a:pt x="93130" y="77020"/>
                  <a:pt x="100686" y="84811"/>
                  <a:pt x="100686" y="94384"/>
                </a:cubicBezTo>
                <a:lnTo>
                  <a:pt x="100686" y="164336"/>
                </a:lnTo>
                <a:cubicBezTo>
                  <a:pt x="100686" y="172899"/>
                  <a:pt x="94340" y="179985"/>
                  <a:pt x="86240" y="180833"/>
                </a:cubicBezTo>
                <a:lnTo>
                  <a:pt x="86240" y="251004"/>
                </a:lnTo>
                <a:cubicBezTo>
                  <a:pt x="86240" y="258005"/>
                  <a:pt x="80716" y="263701"/>
                  <a:pt x="73928" y="263701"/>
                </a:cubicBezTo>
                <a:lnTo>
                  <a:pt x="26758" y="263701"/>
                </a:lnTo>
                <a:cubicBezTo>
                  <a:pt x="19969" y="263701"/>
                  <a:pt x="14446" y="258005"/>
                  <a:pt x="14446" y="251004"/>
                </a:cubicBezTo>
                <a:lnTo>
                  <a:pt x="14446" y="180833"/>
                </a:lnTo>
                <a:cubicBezTo>
                  <a:pt x="6355" y="179985"/>
                  <a:pt x="0" y="172899"/>
                  <a:pt x="0" y="164336"/>
                </a:cubicBezTo>
                <a:lnTo>
                  <a:pt x="0" y="94384"/>
                </a:lnTo>
                <a:cubicBezTo>
                  <a:pt x="0" y="84811"/>
                  <a:pt x="7555" y="77020"/>
                  <a:pt x="16838" y="77020"/>
                </a:cubicBezTo>
                <a:close/>
                <a:moveTo>
                  <a:pt x="50342" y="0"/>
                </a:moveTo>
                <a:cubicBezTo>
                  <a:pt x="68279" y="0"/>
                  <a:pt x="82873" y="15050"/>
                  <a:pt x="82873" y="33547"/>
                </a:cubicBezTo>
                <a:cubicBezTo>
                  <a:pt x="82873" y="52045"/>
                  <a:pt x="68279" y="67094"/>
                  <a:pt x="50342" y="67094"/>
                </a:cubicBezTo>
                <a:cubicBezTo>
                  <a:pt x="32406" y="67094"/>
                  <a:pt x="17812" y="52045"/>
                  <a:pt x="17812" y="33547"/>
                </a:cubicBezTo>
                <a:cubicBezTo>
                  <a:pt x="17812" y="15050"/>
                  <a:pt x="32406" y="0"/>
                  <a:pt x="503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>
              <a:buClr>
                <a:schemeClr val="lt1"/>
              </a:buClr>
              <a:buSzPts val="1800"/>
            </a:pPr>
            <a:endParaRPr sz="1800">
              <a:solidFill>
                <a:srgbClr val="0B03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C70919-3F8A-4B41-5CC9-00CC825B4FEC}"/>
              </a:ext>
            </a:extLst>
          </p:cNvPr>
          <p:cNvGrpSpPr>
            <a:grpSpLocks noChangeAspect="1"/>
          </p:cNvGrpSpPr>
          <p:nvPr/>
        </p:nvGrpSpPr>
        <p:grpSpPr>
          <a:xfrm>
            <a:off x="2173659" y="3567199"/>
            <a:ext cx="482273" cy="1261708"/>
            <a:chOff x="4641939" y="4657697"/>
            <a:chExt cx="482337" cy="1261872"/>
          </a:xfrm>
        </p:grpSpPr>
        <p:sp>
          <p:nvSpPr>
            <p:cNvPr id="2" name="Google Shape;2365;p19">
              <a:extLst>
                <a:ext uri="{FF2B5EF4-FFF2-40B4-BE49-F238E27FC236}">
                  <a16:creationId xmlns:a16="http://schemas.microsoft.com/office/drawing/2014/main" id="{6B8B63F9-EC9E-7372-EED9-A9E66A185F7E}"/>
                </a:ext>
              </a:extLst>
            </p:cNvPr>
            <p:cNvSpPr/>
            <p:nvPr/>
          </p:nvSpPr>
          <p:spPr>
            <a:xfrm>
              <a:off x="4644831" y="4662051"/>
              <a:ext cx="479445" cy="1255688"/>
            </a:xfrm>
            <a:custGeom>
              <a:avLst/>
              <a:gdLst/>
              <a:ahLst/>
              <a:cxnLst/>
              <a:rect l="l" t="t" r="r" b="b"/>
              <a:pathLst>
                <a:path w="100686" h="263701" extrusionOk="0">
                  <a:moveTo>
                    <a:pt x="16838" y="77020"/>
                  </a:moveTo>
                  <a:lnTo>
                    <a:pt x="83848" y="77020"/>
                  </a:lnTo>
                  <a:cubicBezTo>
                    <a:pt x="93130" y="77020"/>
                    <a:pt x="100686" y="84811"/>
                    <a:pt x="100686" y="94384"/>
                  </a:cubicBezTo>
                  <a:lnTo>
                    <a:pt x="100686" y="164336"/>
                  </a:lnTo>
                  <a:cubicBezTo>
                    <a:pt x="100686" y="172899"/>
                    <a:pt x="94340" y="179985"/>
                    <a:pt x="86240" y="180833"/>
                  </a:cubicBezTo>
                  <a:lnTo>
                    <a:pt x="86240" y="251004"/>
                  </a:lnTo>
                  <a:cubicBezTo>
                    <a:pt x="86240" y="258005"/>
                    <a:pt x="80716" y="263701"/>
                    <a:pt x="73928" y="263701"/>
                  </a:cubicBezTo>
                  <a:lnTo>
                    <a:pt x="26758" y="263701"/>
                  </a:lnTo>
                  <a:cubicBezTo>
                    <a:pt x="19969" y="263701"/>
                    <a:pt x="14446" y="258005"/>
                    <a:pt x="14446" y="251004"/>
                  </a:cubicBezTo>
                  <a:lnTo>
                    <a:pt x="14446" y="180833"/>
                  </a:lnTo>
                  <a:cubicBezTo>
                    <a:pt x="6355" y="179985"/>
                    <a:pt x="0" y="172899"/>
                    <a:pt x="0" y="164336"/>
                  </a:cubicBezTo>
                  <a:lnTo>
                    <a:pt x="0" y="94384"/>
                  </a:lnTo>
                  <a:cubicBezTo>
                    <a:pt x="0" y="84811"/>
                    <a:pt x="7555" y="77020"/>
                    <a:pt x="16838" y="77020"/>
                  </a:cubicBezTo>
                  <a:close/>
                  <a:moveTo>
                    <a:pt x="50342" y="0"/>
                  </a:moveTo>
                  <a:cubicBezTo>
                    <a:pt x="68279" y="0"/>
                    <a:pt x="82873" y="15050"/>
                    <a:pt x="82873" y="33547"/>
                  </a:cubicBezTo>
                  <a:cubicBezTo>
                    <a:pt x="82873" y="52045"/>
                    <a:pt x="68279" y="67094"/>
                    <a:pt x="50342" y="67094"/>
                  </a:cubicBezTo>
                  <a:cubicBezTo>
                    <a:pt x="32406" y="67094"/>
                    <a:pt x="17812" y="52045"/>
                    <a:pt x="17812" y="33547"/>
                  </a:cubicBezTo>
                  <a:cubicBezTo>
                    <a:pt x="17812" y="15050"/>
                    <a:pt x="32406" y="0"/>
                    <a:pt x="50342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13" tIns="45694" rIns="91413" bIns="45694" anchor="ctr" anchorCtr="0">
              <a:noAutofit/>
            </a:bodyPr>
            <a:lstStyle/>
            <a:p>
              <a:pPr>
                <a:buClr>
                  <a:schemeClr val="lt1"/>
                </a:buClr>
                <a:buSzPts val="1800"/>
              </a:pPr>
              <a:endParaRPr sz="1800" dirty="0">
                <a:solidFill>
                  <a:srgbClr val="0B032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98DA4E8-189E-773A-DF6A-90B597E0A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" r="57251"/>
            <a:stretch>
              <a:fillRect/>
            </a:stretch>
          </p:blipFill>
          <p:spPr>
            <a:xfrm>
              <a:off x="4641939" y="4657697"/>
              <a:ext cx="204985" cy="1261872"/>
            </a:xfrm>
            <a:prstGeom prst="rect">
              <a:avLst/>
            </a:prstGeom>
          </p:spPr>
        </p:pic>
      </p:grpSp>
      <p:sp>
        <p:nvSpPr>
          <p:cNvPr id="13" name="Google Shape;2364;p19">
            <a:extLst>
              <a:ext uri="{FF2B5EF4-FFF2-40B4-BE49-F238E27FC236}">
                <a16:creationId xmlns:a16="http://schemas.microsoft.com/office/drawing/2014/main" id="{D5A4163A-CBCF-45B7-67CF-D65350290A55}"/>
              </a:ext>
            </a:extLst>
          </p:cNvPr>
          <p:cNvSpPr/>
          <p:nvPr/>
        </p:nvSpPr>
        <p:spPr>
          <a:xfrm>
            <a:off x="2839730" y="3573382"/>
            <a:ext cx="479383" cy="1255525"/>
          </a:xfrm>
          <a:custGeom>
            <a:avLst/>
            <a:gdLst/>
            <a:ahLst/>
            <a:cxnLst/>
            <a:rect l="l" t="t" r="r" b="b"/>
            <a:pathLst>
              <a:path w="100686" h="263701" extrusionOk="0">
                <a:moveTo>
                  <a:pt x="16838" y="77020"/>
                </a:moveTo>
                <a:lnTo>
                  <a:pt x="83848" y="77020"/>
                </a:lnTo>
                <a:cubicBezTo>
                  <a:pt x="93130" y="77020"/>
                  <a:pt x="100686" y="84811"/>
                  <a:pt x="100686" y="94384"/>
                </a:cubicBezTo>
                <a:lnTo>
                  <a:pt x="100686" y="164336"/>
                </a:lnTo>
                <a:cubicBezTo>
                  <a:pt x="100686" y="172899"/>
                  <a:pt x="94340" y="179985"/>
                  <a:pt x="86240" y="180833"/>
                </a:cubicBezTo>
                <a:lnTo>
                  <a:pt x="86240" y="251004"/>
                </a:lnTo>
                <a:cubicBezTo>
                  <a:pt x="86240" y="258005"/>
                  <a:pt x="80716" y="263701"/>
                  <a:pt x="73928" y="263701"/>
                </a:cubicBezTo>
                <a:lnTo>
                  <a:pt x="26758" y="263701"/>
                </a:lnTo>
                <a:cubicBezTo>
                  <a:pt x="19969" y="263701"/>
                  <a:pt x="14446" y="258005"/>
                  <a:pt x="14446" y="251004"/>
                </a:cubicBezTo>
                <a:lnTo>
                  <a:pt x="14446" y="180833"/>
                </a:lnTo>
                <a:cubicBezTo>
                  <a:pt x="6355" y="179985"/>
                  <a:pt x="0" y="172899"/>
                  <a:pt x="0" y="164336"/>
                </a:cubicBezTo>
                <a:lnTo>
                  <a:pt x="0" y="94384"/>
                </a:lnTo>
                <a:cubicBezTo>
                  <a:pt x="0" y="84811"/>
                  <a:pt x="7555" y="77020"/>
                  <a:pt x="16838" y="77020"/>
                </a:cubicBezTo>
                <a:close/>
                <a:moveTo>
                  <a:pt x="50342" y="0"/>
                </a:moveTo>
                <a:cubicBezTo>
                  <a:pt x="68279" y="0"/>
                  <a:pt x="82873" y="15050"/>
                  <a:pt x="82873" y="33547"/>
                </a:cubicBezTo>
                <a:cubicBezTo>
                  <a:pt x="82873" y="52045"/>
                  <a:pt x="68279" y="67094"/>
                  <a:pt x="50342" y="67094"/>
                </a:cubicBezTo>
                <a:cubicBezTo>
                  <a:pt x="32406" y="67094"/>
                  <a:pt x="17812" y="52045"/>
                  <a:pt x="17812" y="33547"/>
                </a:cubicBezTo>
                <a:cubicBezTo>
                  <a:pt x="17812" y="15050"/>
                  <a:pt x="32406" y="0"/>
                  <a:pt x="5034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>
              <a:buClr>
                <a:schemeClr val="lt1"/>
              </a:buClr>
              <a:buSzPts val="1800"/>
            </a:pPr>
            <a:endParaRPr sz="1800">
              <a:solidFill>
                <a:srgbClr val="0B03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1CF3137-2BED-DACC-45F2-B823F85F5350}"/>
              </a:ext>
            </a:extLst>
          </p:cNvPr>
          <p:cNvSpPr/>
          <p:nvPr/>
        </p:nvSpPr>
        <p:spPr>
          <a:xfrm>
            <a:off x="6448747" y="1298146"/>
            <a:ext cx="4937117" cy="137142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B071F17-A3EF-476D-A83F-F2125DD66F9F}"/>
              </a:ext>
            </a:extLst>
          </p:cNvPr>
          <p:cNvSpPr txBox="1">
            <a:spLocks/>
          </p:cNvSpPr>
          <p:nvPr/>
        </p:nvSpPr>
        <p:spPr>
          <a:xfrm>
            <a:off x="287050" y="292300"/>
            <a:ext cx="9911494" cy="4843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 kern="12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Customer Care is a problem for MVNOs</a:t>
            </a:r>
          </a:p>
        </p:txBody>
      </p:sp>
      <p:sp>
        <p:nvSpPr>
          <p:cNvPr id="16" name="Google Shape;2361;p19">
            <a:extLst>
              <a:ext uri="{FF2B5EF4-FFF2-40B4-BE49-F238E27FC236}">
                <a16:creationId xmlns:a16="http://schemas.microsoft.com/office/drawing/2014/main" id="{CB6F29FF-AA52-446F-BE07-92CE250D30E4}"/>
              </a:ext>
            </a:extLst>
          </p:cNvPr>
          <p:cNvSpPr txBox="1"/>
          <p:nvPr/>
        </p:nvSpPr>
        <p:spPr>
          <a:xfrm>
            <a:off x="685707" y="1743453"/>
            <a:ext cx="3877269" cy="97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pPr>
              <a:lnSpc>
                <a:spcPct val="90000"/>
              </a:lnSpc>
              <a:buSzPts val="1600"/>
            </a:pPr>
            <a:r>
              <a:rPr lang="en-US" sz="3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 Light"/>
              </a:rPr>
              <a:t>customers need device support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Google Shape;2363;p19">
            <a:extLst>
              <a:ext uri="{FF2B5EF4-FFF2-40B4-BE49-F238E27FC236}">
                <a16:creationId xmlns:a16="http://schemas.microsoft.com/office/drawing/2014/main" id="{F1ABCF66-1347-44D5-8527-890D51CB7F41}"/>
              </a:ext>
            </a:extLst>
          </p:cNvPr>
          <p:cNvSpPr/>
          <p:nvPr/>
        </p:nvSpPr>
        <p:spPr>
          <a:xfrm>
            <a:off x="3515760" y="3573382"/>
            <a:ext cx="479383" cy="1255525"/>
          </a:xfrm>
          <a:custGeom>
            <a:avLst/>
            <a:gdLst/>
            <a:ahLst/>
            <a:cxnLst/>
            <a:rect l="l" t="t" r="r" b="b"/>
            <a:pathLst>
              <a:path w="100686" h="263701" extrusionOk="0">
                <a:moveTo>
                  <a:pt x="16838" y="77020"/>
                </a:moveTo>
                <a:lnTo>
                  <a:pt x="83848" y="77020"/>
                </a:lnTo>
                <a:cubicBezTo>
                  <a:pt x="93130" y="77020"/>
                  <a:pt x="100686" y="84811"/>
                  <a:pt x="100686" y="94384"/>
                </a:cubicBezTo>
                <a:lnTo>
                  <a:pt x="100686" y="164336"/>
                </a:lnTo>
                <a:cubicBezTo>
                  <a:pt x="100686" y="172899"/>
                  <a:pt x="94340" y="179985"/>
                  <a:pt x="86240" y="180833"/>
                </a:cubicBezTo>
                <a:lnTo>
                  <a:pt x="86240" y="251004"/>
                </a:lnTo>
                <a:cubicBezTo>
                  <a:pt x="86240" y="258005"/>
                  <a:pt x="80716" y="263701"/>
                  <a:pt x="73928" y="263701"/>
                </a:cubicBezTo>
                <a:lnTo>
                  <a:pt x="26758" y="263701"/>
                </a:lnTo>
                <a:cubicBezTo>
                  <a:pt x="19969" y="263701"/>
                  <a:pt x="14446" y="258005"/>
                  <a:pt x="14446" y="251004"/>
                </a:cubicBezTo>
                <a:lnTo>
                  <a:pt x="14446" y="180833"/>
                </a:lnTo>
                <a:cubicBezTo>
                  <a:pt x="6355" y="179985"/>
                  <a:pt x="0" y="172899"/>
                  <a:pt x="0" y="164336"/>
                </a:cubicBezTo>
                <a:lnTo>
                  <a:pt x="0" y="94384"/>
                </a:lnTo>
                <a:cubicBezTo>
                  <a:pt x="0" y="84811"/>
                  <a:pt x="7555" y="77020"/>
                  <a:pt x="16838" y="77020"/>
                </a:cubicBezTo>
                <a:close/>
                <a:moveTo>
                  <a:pt x="50342" y="0"/>
                </a:moveTo>
                <a:cubicBezTo>
                  <a:pt x="68279" y="0"/>
                  <a:pt x="82873" y="15050"/>
                  <a:pt x="82873" y="33547"/>
                </a:cubicBezTo>
                <a:cubicBezTo>
                  <a:pt x="82873" y="52045"/>
                  <a:pt x="68279" y="67094"/>
                  <a:pt x="50342" y="67094"/>
                </a:cubicBezTo>
                <a:cubicBezTo>
                  <a:pt x="32406" y="67094"/>
                  <a:pt x="17812" y="52045"/>
                  <a:pt x="17812" y="33547"/>
                </a:cubicBezTo>
                <a:cubicBezTo>
                  <a:pt x="17812" y="15050"/>
                  <a:pt x="32406" y="0"/>
                  <a:pt x="5034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>
              <a:buClr>
                <a:schemeClr val="lt1"/>
              </a:buClr>
              <a:buSzPts val="1800"/>
            </a:pPr>
            <a:endParaRPr sz="1800">
              <a:solidFill>
                <a:srgbClr val="0B03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66;p19">
            <a:extLst>
              <a:ext uri="{FF2B5EF4-FFF2-40B4-BE49-F238E27FC236}">
                <a16:creationId xmlns:a16="http://schemas.microsoft.com/office/drawing/2014/main" id="{2A002BDD-2DAD-4991-995F-366ABCF09112}"/>
              </a:ext>
            </a:extLst>
          </p:cNvPr>
          <p:cNvSpPr/>
          <p:nvPr/>
        </p:nvSpPr>
        <p:spPr>
          <a:xfrm>
            <a:off x="1464033" y="3573382"/>
            <a:ext cx="479383" cy="1255525"/>
          </a:xfrm>
          <a:custGeom>
            <a:avLst/>
            <a:gdLst/>
            <a:ahLst/>
            <a:cxnLst/>
            <a:rect l="l" t="t" r="r" b="b"/>
            <a:pathLst>
              <a:path w="100686" h="263701" extrusionOk="0">
                <a:moveTo>
                  <a:pt x="16838" y="77020"/>
                </a:moveTo>
                <a:lnTo>
                  <a:pt x="83848" y="77020"/>
                </a:lnTo>
                <a:cubicBezTo>
                  <a:pt x="93130" y="77020"/>
                  <a:pt x="100686" y="84811"/>
                  <a:pt x="100686" y="94384"/>
                </a:cubicBezTo>
                <a:lnTo>
                  <a:pt x="100686" y="164336"/>
                </a:lnTo>
                <a:cubicBezTo>
                  <a:pt x="100686" y="172899"/>
                  <a:pt x="94340" y="179985"/>
                  <a:pt x="86240" y="180833"/>
                </a:cubicBezTo>
                <a:lnTo>
                  <a:pt x="86240" y="251004"/>
                </a:lnTo>
                <a:cubicBezTo>
                  <a:pt x="86240" y="258005"/>
                  <a:pt x="80716" y="263701"/>
                  <a:pt x="73928" y="263701"/>
                </a:cubicBezTo>
                <a:lnTo>
                  <a:pt x="26758" y="263701"/>
                </a:lnTo>
                <a:cubicBezTo>
                  <a:pt x="19969" y="263701"/>
                  <a:pt x="14446" y="258005"/>
                  <a:pt x="14446" y="251004"/>
                </a:cubicBezTo>
                <a:lnTo>
                  <a:pt x="14446" y="180833"/>
                </a:lnTo>
                <a:cubicBezTo>
                  <a:pt x="6355" y="179985"/>
                  <a:pt x="0" y="172899"/>
                  <a:pt x="0" y="164336"/>
                </a:cubicBezTo>
                <a:lnTo>
                  <a:pt x="0" y="94384"/>
                </a:lnTo>
                <a:cubicBezTo>
                  <a:pt x="0" y="84811"/>
                  <a:pt x="7555" y="77020"/>
                  <a:pt x="16838" y="77020"/>
                </a:cubicBezTo>
                <a:close/>
                <a:moveTo>
                  <a:pt x="50342" y="0"/>
                </a:moveTo>
                <a:cubicBezTo>
                  <a:pt x="68279" y="0"/>
                  <a:pt x="82873" y="15050"/>
                  <a:pt x="82873" y="33547"/>
                </a:cubicBezTo>
                <a:cubicBezTo>
                  <a:pt x="82873" y="52045"/>
                  <a:pt x="68279" y="67094"/>
                  <a:pt x="50342" y="67094"/>
                </a:cubicBezTo>
                <a:cubicBezTo>
                  <a:pt x="32406" y="67094"/>
                  <a:pt x="17812" y="52045"/>
                  <a:pt x="17812" y="33547"/>
                </a:cubicBezTo>
                <a:cubicBezTo>
                  <a:pt x="17812" y="15050"/>
                  <a:pt x="32406" y="0"/>
                  <a:pt x="503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>
              <a:buClr>
                <a:schemeClr val="lt1"/>
              </a:buClr>
              <a:buSzPts val="1800"/>
            </a:pPr>
            <a:endParaRPr sz="1800">
              <a:solidFill>
                <a:srgbClr val="0B03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367;p19">
            <a:extLst>
              <a:ext uri="{FF2B5EF4-FFF2-40B4-BE49-F238E27FC236}">
                <a16:creationId xmlns:a16="http://schemas.microsoft.com/office/drawing/2014/main" id="{74C327AD-E964-4F33-BB7F-8108175E7567}"/>
              </a:ext>
            </a:extLst>
          </p:cNvPr>
          <p:cNvSpPr/>
          <p:nvPr/>
        </p:nvSpPr>
        <p:spPr>
          <a:xfrm>
            <a:off x="780123" y="3573382"/>
            <a:ext cx="479383" cy="1255525"/>
          </a:xfrm>
          <a:custGeom>
            <a:avLst/>
            <a:gdLst/>
            <a:ahLst/>
            <a:cxnLst/>
            <a:rect l="l" t="t" r="r" b="b"/>
            <a:pathLst>
              <a:path w="100686" h="263701" extrusionOk="0">
                <a:moveTo>
                  <a:pt x="16838" y="77020"/>
                </a:moveTo>
                <a:lnTo>
                  <a:pt x="83848" y="77020"/>
                </a:lnTo>
                <a:cubicBezTo>
                  <a:pt x="93130" y="77020"/>
                  <a:pt x="100686" y="84811"/>
                  <a:pt x="100686" y="94384"/>
                </a:cubicBezTo>
                <a:lnTo>
                  <a:pt x="100686" y="164336"/>
                </a:lnTo>
                <a:cubicBezTo>
                  <a:pt x="100686" y="172899"/>
                  <a:pt x="94340" y="179985"/>
                  <a:pt x="86240" y="180833"/>
                </a:cubicBezTo>
                <a:lnTo>
                  <a:pt x="86240" y="251004"/>
                </a:lnTo>
                <a:cubicBezTo>
                  <a:pt x="86240" y="258005"/>
                  <a:pt x="80716" y="263701"/>
                  <a:pt x="73928" y="263701"/>
                </a:cubicBezTo>
                <a:lnTo>
                  <a:pt x="26758" y="263701"/>
                </a:lnTo>
                <a:cubicBezTo>
                  <a:pt x="19969" y="263701"/>
                  <a:pt x="14446" y="258005"/>
                  <a:pt x="14446" y="251004"/>
                </a:cubicBezTo>
                <a:lnTo>
                  <a:pt x="14446" y="180833"/>
                </a:lnTo>
                <a:cubicBezTo>
                  <a:pt x="6355" y="179985"/>
                  <a:pt x="0" y="172899"/>
                  <a:pt x="0" y="164336"/>
                </a:cubicBezTo>
                <a:lnTo>
                  <a:pt x="0" y="94384"/>
                </a:lnTo>
                <a:cubicBezTo>
                  <a:pt x="0" y="84811"/>
                  <a:pt x="7555" y="77020"/>
                  <a:pt x="16838" y="77020"/>
                </a:cubicBezTo>
                <a:close/>
                <a:moveTo>
                  <a:pt x="50342" y="0"/>
                </a:moveTo>
                <a:cubicBezTo>
                  <a:pt x="68279" y="0"/>
                  <a:pt x="82873" y="15050"/>
                  <a:pt x="82873" y="33547"/>
                </a:cubicBezTo>
                <a:cubicBezTo>
                  <a:pt x="82873" y="52045"/>
                  <a:pt x="68279" y="67094"/>
                  <a:pt x="50342" y="67094"/>
                </a:cubicBezTo>
                <a:cubicBezTo>
                  <a:pt x="32406" y="67094"/>
                  <a:pt x="17812" y="52045"/>
                  <a:pt x="17812" y="33547"/>
                </a:cubicBezTo>
                <a:cubicBezTo>
                  <a:pt x="17812" y="15050"/>
                  <a:pt x="32406" y="0"/>
                  <a:pt x="503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>
              <a:buClr>
                <a:schemeClr val="lt1"/>
              </a:buClr>
              <a:buSzPts val="1800"/>
            </a:pPr>
            <a:endParaRPr sz="1800">
              <a:solidFill>
                <a:srgbClr val="0B03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E1B97DAB-7DC9-4CB2-9E27-114D3B76AC82}"/>
              </a:ext>
            </a:extLst>
          </p:cNvPr>
          <p:cNvSpPr/>
          <p:nvPr/>
        </p:nvSpPr>
        <p:spPr>
          <a:xfrm rot="5400000">
            <a:off x="4387444" y="3486438"/>
            <a:ext cx="2371232" cy="308455"/>
          </a:xfrm>
          <a:prstGeom prst="triangle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F558E6-9EC5-4B69-AB0A-C97AA4B7F71A}"/>
              </a:ext>
            </a:extLst>
          </p:cNvPr>
          <p:cNvSpPr txBox="1"/>
          <p:nvPr/>
        </p:nvSpPr>
        <p:spPr>
          <a:xfrm>
            <a:off x="6640537" y="1559872"/>
            <a:ext cx="4745327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Churn is driven by broken         issue resolution experiences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9927F4-65FA-40A2-92D9-F7A8507F525F}"/>
              </a:ext>
            </a:extLst>
          </p:cNvPr>
          <p:cNvSpPr/>
          <p:nvPr/>
        </p:nvSpPr>
        <p:spPr>
          <a:xfrm>
            <a:off x="685707" y="1219501"/>
            <a:ext cx="2027855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 Medium"/>
              </a:rPr>
              <a:t>1 out of 5 </a:t>
            </a:r>
            <a:endParaRPr lang="en-US" sz="32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E91B466-6B5C-AA45-2E76-C82F1E748672}"/>
              </a:ext>
            </a:extLst>
          </p:cNvPr>
          <p:cNvSpPr/>
          <p:nvPr/>
        </p:nvSpPr>
        <p:spPr>
          <a:xfrm>
            <a:off x="6448747" y="3044950"/>
            <a:ext cx="4937117" cy="137142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7248E2-7309-3298-8477-A5C88DEDEA6A}"/>
              </a:ext>
            </a:extLst>
          </p:cNvPr>
          <p:cNvSpPr txBox="1"/>
          <p:nvPr/>
        </p:nvSpPr>
        <p:spPr>
          <a:xfrm>
            <a:off x="6640537" y="3123434"/>
            <a:ext cx="4745326" cy="1200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Contact Centers often no viable solution for MVNOs due to margins and added complexity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CDA32BB-29D1-7C15-5535-2A7742E019D2}"/>
              </a:ext>
            </a:extLst>
          </p:cNvPr>
          <p:cNvSpPr/>
          <p:nvPr/>
        </p:nvSpPr>
        <p:spPr>
          <a:xfrm>
            <a:off x="6448747" y="4875248"/>
            <a:ext cx="4937117" cy="1371421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1EE5D4-536A-86F2-0E8A-56B62F713052}"/>
              </a:ext>
            </a:extLst>
          </p:cNvPr>
          <p:cNvSpPr txBox="1"/>
          <p:nvPr/>
        </p:nvSpPr>
        <p:spPr>
          <a:xfrm>
            <a:off x="6640537" y="5126245"/>
            <a:ext cx="4745326" cy="830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implemented, often they are not effective in improving CX</a:t>
            </a:r>
          </a:p>
        </p:txBody>
      </p:sp>
      <p:sp>
        <p:nvSpPr>
          <p:cNvPr id="12" name="Google Shape;2361;p19">
            <a:extLst>
              <a:ext uri="{FF2B5EF4-FFF2-40B4-BE49-F238E27FC236}">
                <a16:creationId xmlns:a16="http://schemas.microsoft.com/office/drawing/2014/main" id="{FE7CACBB-8FC5-1C98-5090-B9613A9F480E}"/>
              </a:ext>
            </a:extLst>
          </p:cNvPr>
          <p:cNvSpPr txBox="1"/>
          <p:nvPr/>
        </p:nvSpPr>
        <p:spPr>
          <a:xfrm>
            <a:off x="856423" y="5317772"/>
            <a:ext cx="3137021" cy="92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pPr>
              <a:lnSpc>
                <a:spcPct val="90000"/>
              </a:lnSpc>
              <a:buSzPts val="1600"/>
            </a:pPr>
            <a:r>
              <a:rPr lang="en-US" sz="2000" i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 Light"/>
              </a:rPr>
              <a:t>… while more than 30% of customers have issues that remain unaddressed</a:t>
            </a:r>
            <a:endParaRPr sz="1800" i="1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Google Shape;2361;p19">
            <a:extLst>
              <a:ext uri="{FF2B5EF4-FFF2-40B4-BE49-F238E27FC236}">
                <a16:creationId xmlns:a16="http://schemas.microsoft.com/office/drawing/2014/main" id="{E737E434-C976-EDBA-D383-BEDDB7506E5C}"/>
              </a:ext>
            </a:extLst>
          </p:cNvPr>
          <p:cNvSpPr txBox="1"/>
          <p:nvPr/>
        </p:nvSpPr>
        <p:spPr>
          <a:xfrm>
            <a:off x="685707" y="2628373"/>
            <a:ext cx="3877269" cy="535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pPr>
              <a:lnSpc>
                <a:spcPct val="90000"/>
              </a:lnSpc>
              <a:buSzPts val="1600"/>
            </a:pPr>
            <a:r>
              <a:rPr lang="en-US" sz="3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 Light"/>
              </a:rPr>
              <a:t>every year…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55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17" grpId="0" animBg="1"/>
      <p:bldP spid="4" grpId="0" animBg="1"/>
      <p:bldP spid="6" grpId="0"/>
      <p:bldP spid="7" grpId="0"/>
      <p:bldP spid="5" grpId="0" animBg="1"/>
      <p:bldP spid="8" grpId="0"/>
      <p:bldP spid="9" grpId="0" animBg="1"/>
      <p:bldP spid="11" grpId="0"/>
      <p:bldP spid="12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CE921-A1B2-7CC3-E373-50174665B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B071F17-A3EF-476D-A83F-F2125DD66F9F}"/>
              </a:ext>
            </a:extLst>
          </p:cNvPr>
          <p:cNvSpPr txBox="1">
            <a:spLocks/>
          </p:cNvSpPr>
          <p:nvPr/>
        </p:nvSpPr>
        <p:spPr>
          <a:xfrm>
            <a:off x="287050" y="292300"/>
            <a:ext cx="9791028" cy="4843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 kern="12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Operators revert to digital tools – but the voice of the customers tells a clear message: digital support isn’t working, and disconnected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88AB942-B6AE-4BEF-88BF-FEECB0D8F310}"/>
              </a:ext>
            </a:extLst>
          </p:cNvPr>
          <p:cNvSpPr/>
          <p:nvPr/>
        </p:nvSpPr>
        <p:spPr>
          <a:xfrm>
            <a:off x="3359352" y="1416212"/>
            <a:ext cx="6380280" cy="1085812"/>
          </a:xfrm>
          <a:prstGeom prst="wedgeRoundRectCallout">
            <a:avLst>
              <a:gd name="adj1" fmla="val -48263"/>
              <a:gd name="adj2" fmla="val 65457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323D12-395F-4C02-8767-50945BF184D3}"/>
              </a:ext>
            </a:extLst>
          </p:cNvPr>
          <p:cNvSpPr/>
          <p:nvPr/>
        </p:nvSpPr>
        <p:spPr>
          <a:xfrm>
            <a:off x="3473962" y="1568384"/>
            <a:ext cx="6132555" cy="769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</a:t>
            </a:r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Still can't get voicemail set up. And, yes, I did the tutorial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and recorded a greeting.”</a:t>
            </a:r>
            <a:b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MVNO Customer (Jan 2026)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A695D39B-348F-4C16-BD70-B237FD2CEA8A}"/>
              </a:ext>
            </a:extLst>
          </p:cNvPr>
          <p:cNvSpPr/>
          <p:nvPr/>
        </p:nvSpPr>
        <p:spPr>
          <a:xfrm>
            <a:off x="3359352" y="3279834"/>
            <a:ext cx="6380280" cy="1085812"/>
          </a:xfrm>
          <a:prstGeom prst="wedgeRoundRectCallout">
            <a:avLst>
              <a:gd name="adj1" fmla="val -47842"/>
              <a:gd name="adj2" fmla="val 68759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FD796D-7C66-4FE8-BAD6-43433D608EA4}"/>
              </a:ext>
            </a:extLst>
          </p:cNvPr>
          <p:cNvSpPr/>
          <p:nvPr/>
        </p:nvSpPr>
        <p:spPr>
          <a:xfrm>
            <a:off x="3473962" y="3308505"/>
            <a:ext cx="6144059" cy="1046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“If you have trouble you can’t call anyone you have to do the </a:t>
            </a:r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online chat I have an issue and I couldn’t get them to understand my issue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it was very frustrating and </a:t>
            </a:r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still have the issue!”</a:t>
            </a:r>
            <a:b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MVNO Customer (Feb 2026)</a:t>
            </a:r>
            <a:endParaRPr lang="en-US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2E9CF114-C243-4636-BF41-13B49F810375}"/>
              </a:ext>
            </a:extLst>
          </p:cNvPr>
          <p:cNvSpPr/>
          <p:nvPr/>
        </p:nvSpPr>
        <p:spPr>
          <a:xfrm>
            <a:off x="3359352" y="5226574"/>
            <a:ext cx="6380280" cy="1085812"/>
          </a:xfrm>
          <a:prstGeom prst="wedgeRoundRectCallout">
            <a:avLst>
              <a:gd name="adj1" fmla="val -47631"/>
              <a:gd name="adj2" fmla="val 67659"/>
              <a:gd name="adj3" fmla="val 16667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390486-96F8-4CCD-8FE7-27F13DA7216D}"/>
              </a:ext>
            </a:extLst>
          </p:cNvPr>
          <p:cNvSpPr/>
          <p:nvPr/>
        </p:nvSpPr>
        <p:spPr>
          <a:xfrm>
            <a:off x="3473962" y="5256308"/>
            <a:ext cx="6164083" cy="101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“I've tried to reach someone multiple times and have had to work with a </a:t>
            </a:r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 bot to answer technical questions and that does not work for me.”</a:t>
            </a:r>
          </a:p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MVNO Customer (Feb 2026)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9DFB39-2054-45F0-88FD-5A2B1FDC556B}"/>
              </a:ext>
            </a:extLst>
          </p:cNvPr>
          <p:cNvSpPr txBox="1"/>
          <p:nvPr/>
        </p:nvSpPr>
        <p:spPr>
          <a:xfrm>
            <a:off x="1019418" y="1726065"/>
            <a:ext cx="1893270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Tutorials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0811CE-C902-4702-8A8F-49C1C4665D35}"/>
              </a:ext>
            </a:extLst>
          </p:cNvPr>
          <p:cNvSpPr txBox="1"/>
          <p:nvPr/>
        </p:nvSpPr>
        <p:spPr>
          <a:xfrm>
            <a:off x="1019418" y="3420026"/>
            <a:ext cx="1893270" cy="1077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Online Chats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FC47AF-7042-4C84-9A4B-383E6DCF6CA3}"/>
              </a:ext>
            </a:extLst>
          </p:cNvPr>
          <p:cNvSpPr txBox="1"/>
          <p:nvPr/>
        </p:nvSpPr>
        <p:spPr>
          <a:xfrm>
            <a:off x="1019418" y="5251036"/>
            <a:ext cx="1893270" cy="1077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Generic Chatbots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744998-C72C-51CD-B96C-33E37E3D0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77530">
            <a:off x="8768933" y="1856463"/>
            <a:ext cx="2045376" cy="822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B4EE99-1A27-76E0-49FC-16EE7C856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77530">
            <a:off x="8754449" y="3713225"/>
            <a:ext cx="2045376" cy="8228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8D32B8-D4B4-08BB-1913-792E7EA0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77530">
            <a:off x="8763183" y="5619997"/>
            <a:ext cx="2045376" cy="82285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BB9E662-A171-3C15-D6B8-FFA88CD7A8C3}"/>
              </a:ext>
            </a:extLst>
          </p:cNvPr>
          <p:cNvCxnSpPr>
            <a:cxnSpLocks/>
          </p:cNvCxnSpPr>
          <p:nvPr/>
        </p:nvCxnSpPr>
        <p:spPr>
          <a:xfrm>
            <a:off x="1358723" y="2921066"/>
            <a:ext cx="8825351" cy="0"/>
          </a:xfrm>
          <a:prstGeom prst="line">
            <a:avLst/>
          </a:prstGeom>
          <a:ln>
            <a:solidFill>
              <a:srgbClr val="B4161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4868CF-9850-6820-95EC-C18131BEF4C3}"/>
              </a:ext>
            </a:extLst>
          </p:cNvPr>
          <p:cNvCxnSpPr>
            <a:cxnSpLocks/>
          </p:cNvCxnSpPr>
          <p:nvPr/>
        </p:nvCxnSpPr>
        <p:spPr>
          <a:xfrm>
            <a:off x="1358723" y="4914707"/>
            <a:ext cx="8825351" cy="0"/>
          </a:xfrm>
          <a:prstGeom prst="line">
            <a:avLst/>
          </a:prstGeom>
          <a:ln>
            <a:solidFill>
              <a:srgbClr val="B4161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65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11" grpId="0" animBg="1"/>
      <p:bldP spid="6" grpId="0"/>
      <p:bldP spid="13" grpId="0" animBg="1"/>
      <p:bldP spid="5" grpId="0"/>
      <p:bldP spid="26" grpId="0"/>
      <p:bldP spid="1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1086D-69A1-4FBF-2DE0-CDCC1DF4C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D5C035-E486-479D-96C5-913280F75759}"/>
              </a:ext>
            </a:extLst>
          </p:cNvPr>
          <p:cNvSpPr txBox="1"/>
          <p:nvPr/>
        </p:nvSpPr>
        <p:spPr>
          <a:xfrm>
            <a:off x="267459" y="1501480"/>
            <a:ext cx="11276132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Here’s how innovation can help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0B15D0-4511-453A-870F-10E3B35AD0F0}"/>
              </a:ext>
            </a:extLst>
          </p:cNvPr>
          <p:cNvSpPr/>
          <p:nvPr/>
        </p:nvSpPr>
        <p:spPr>
          <a:xfrm>
            <a:off x="2012805" y="2828913"/>
            <a:ext cx="8079005" cy="1323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Adopting on-device agentic AI for cost-effective customer care</a:t>
            </a:r>
            <a:endParaRPr lang="en-US" sz="40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765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1086D-69A1-4FBF-2DE0-CDCC1DF4C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 Placeholder 4">
            <a:extLst>
              <a:ext uri="{FF2B5EF4-FFF2-40B4-BE49-F238E27FC236}">
                <a16:creationId xmlns:a16="http://schemas.microsoft.com/office/drawing/2014/main" id="{702E6811-67E1-5067-6797-3D9CAD18504D}"/>
              </a:ext>
            </a:extLst>
          </p:cNvPr>
          <p:cNvSpPr txBox="1">
            <a:spLocks/>
          </p:cNvSpPr>
          <p:nvPr/>
        </p:nvSpPr>
        <p:spPr>
          <a:xfrm>
            <a:off x="287048" y="292300"/>
            <a:ext cx="10774357" cy="4843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 kern="12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2400" dirty="0">
                <a:solidFill>
                  <a:srgbClr val="FFFFFF"/>
                </a:solidFill>
              </a:rPr>
              <a:t>MCE Device Intelligence Platform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616FDE6-CF87-46C1-B7B8-101419432B94}"/>
              </a:ext>
            </a:extLst>
          </p:cNvPr>
          <p:cNvSpPr/>
          <p:nvPr/>
        </p:nvSpPr>
        <p:spPr>
          <a:xfrm>
            <a:off x="4222202" y="4584021"/>
            <a:ext cx="7118780" cy="105516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077EDD6E-ACFF-49E2-A43A-039B4891EE86}"/>
              </a:ext>
            </a:extLst>
          </p:cNvPr>
          <p:cNvSpPr/>
          <p:nvPr/>
        </p:nvSpPr>
        <p:spPr>
          <a:xfrm>
            <a:off x="0" y="3131604"/>
            <a:ext cx="11820290" cy="1158649"/>
          </a:xfrm>
          <a:prstGeom prst="homePlate">
            <a:avLst>
              <a:gd name="adj" fmla="val 3158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pic>
        <p:nvPicPr>
          <p:cNvPr id="6" name="Google Shape;292;p25">
            <a:extLst>
              <a:ext uri="{FF2B5EF4-FFF2-40B4-BE49-F238E27FC236}">
                <a16:creationId xmlns:a16="http://schemas.microsoft.com/office/drawing/2014/main" id="{2AA07AF5-0835-4889-B66E-842A4C33D10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8956" y="2342794"/>
            <a:ext cx="2281351" cy="265543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96;p25">
            <a:extLst>
              <a:ext uri="{FF2B5EF4-FFF2-40B4-BE49-F238E27FC236}">
                <a16:creationId xmlns:a16="http://schemas.microsoft.com/office/drawing/2014/main" id="{68F4C736-C426-41F1-9EAF-964FA7069151}"/>
              </a:ext>
            </a:extLst>
          </p:cNvPr>
          <p:cNvSpPr txBox="1"/>
          <p:nvPr/>
        </p:nvSpPr>
        <p:spPr>
          <a:xfrm>
            <a:off x="4127370" y="1582754"/>
            <a:ext cx="1346888" cy="63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4" tIns="121884" rIns="121884" bIns="121884" anchor="t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accent6"/>
                </a:solidFill>
                <a:latin typeface="Roboto SemiBold"/>
                <a:ea typeface="Roboto SemiBold"/>
                <a:cs typeface="Roboto SemiBold"/>
                <a:sym typeface="Roboto SemiBold"/>
              </a:rPr>
              <a:t>Know.</a:t>
            </a:r>
            <a:endParaRPr sz="2400" b="1" dirty="0">
              <a:solidFill>
                <a:schemeClr val="accent6"/>
              </a:solidFill>
              <a:latin typeface="Roboto SemiBold"/>
              <a:ea typeface="Roboto SemiBold"/>
              <a:cs typeface="Roboto SemiBold"/>
              <a:sym typeface="Roboto SemiBold"/>
            </a:endParaRPr>
          </a:p>
        </p:txBody>
      </p:sp>
      <p:sp>
        <p:nvSpPr>
          <p:cNvPr id="10" name="Google Shape;297;p25">
            <a:extLst>
              <a:ext uri="{FF2B5EF4-FFF2-40B4-BE49-F238E27FC236}">
                <a16:creationId xmlns:a16="http://schemas.microsoft.com/office/drawing/2014/main" id="{D32312C0-DD7E-4624-9D39-5DB78C1ECBA8}"/>
              </a:ext>
            </a:extLst>
          </p:cNvPr>
          <p:cNvSpPr txBox="1"/>
          <p:nvPr/>
        </p:nvSpPr>
        <p:spPr>
          <a:xfrm>
            <a:off x="6368956" y="1582754"/>
            <a:ext cx="2135307" cy="63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4" tIns="121884" rIns="121884" bIns="121884" anchor="t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accent6"/>
                </a:solidFill>
                <a:latin typeface="Roboto SemiBold"/>
                <a:ea typeface="Roboto SemiBold"/>
                <a:cs typeface="Roboto SemiBold"/>
                <a:sym typeface="Roboto SemiBold"/>
              </a:rPr>
              <a:t>Test.</a:t>
            </a:r>
            <a:endParaRPr sz="2400" b="1" dirty="0">
              <a:solidFill>
                <a:schemeClr val="accent6"/>
              </a:solidFill>
              <a:latin typeface="Roboto SemiBold"/>
              <a:ea typeface="Roboto SemiBold"/>
              <a:cs typeface="Roboto SemiBold"/>
              <a:sym typeface="Roboto SemiBold"/>
            </a:endParaRPr>
          </a:p>
        </p:txBody>
      </p:sp>
      <p:sp>
        <p:nvSpPr>
          <p:cNvPr id="11" name="Google Shape;298;p25">
            <a:extLst>
              <a:ext uri="{FF2B5EF4-FFF2-40B4-BE49-F238E27FC236}">
                <a16:creationId xmlns:a16="http://schemas.microsoft.com/office/drawing/2014/main" id="{14700A21-1A05-4FC0-9E45-9F079AFC9E9B}"/>
              </a:ext>
            </a:extLst>
          </p:cNvPr>
          <p:cNvSpPr txBox="1"/>
          <p:nvPr/>
        </p:nvSpPr>
        <p:spPr>
          <a:xfrm>
            <a:off x="9461951" y="1597533"/>
            <a:ext cx="1505004" cy="63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4" tIns="121884" rIns="121884" bIns="121884" anchor="t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accent6"/>
                </a:solidFill>
                <a:latin typeface="Roboto SemiBold"/>
                <a:ea typeface="Roboto SemiBold"/>
                <a:cs typeface="Roboto SemiBold"/>
                <a:sym typeface="Roboto SemiBold"/>
              </a:rPr>
              <a:t>Act.</a:t>
            </a:r>
            <a:endParaRPr sz="2400" b="1" dirty="0">
              <a:solidFill>
                <a:schemeClr val="accent6"/>
              </a:solidFill>
              <a:latin typeface="Roboto SemiBold"/>
              <a:ea typeface="Roboto SemiBold"/>
              <a:cs typeface="Roboto SemiBold"/>
              <a:sym typeface="Roboto SemiBold"/>
            </a:endParaRPr>
          </a:p>
        </p:txBody>
      </p:sp>
      <p:pic>
        <p:nvPicPr>
          <p:cNvPr id="15" name="Google Shape;127;p5" title="3.png">
            <a:extLst>
              <a:ext uri="{FF2B5EF4-FFF2-40B4-BE49-F238E27FC236}">
                <a16:creationId xmlns:a16="http://schemas.microsoft.com/office/drawing/2014/main" id="{1CFA0BFD-0DBD-4149-9E51-CFB877A1DD5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2201" y="2350356"/>
            <a:ext cx="1342218" cy="27007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532E1CC-AD42-4726-8B15-7F9D6561CD46}"/>
              </a:ext>
            </a:extLst>
          </p:cNvPr>
          <p:cNvGrpSpPr>
            <a:grpSpLocks noChangeAspect="1"/>
          </p:cNvGrpSpPr>
          <p:nvPr/>
        </p:nvGrpSpPr>
        <p:grpSpPr>
          <a:xfrm>
            <a:off x="9186347" y="2370163"/>
            <a:ext cx="2174157" cy="2655181"/>
            <a:chOff x="7916750" y="2272577"/>
            <a:chExt cx="2020311" cy="2467297"/>
          </a:xfrm>
        </p:grpSpPr>
        <p:pic>
          <p:nvPicPr>
            <p:cNvPr id="17" name="Google Shape;293;p25">
              <a:extLst>
                <a:ext uri="{FF2B5EF4-FFF2-40B4-BE49-F238E27FC236}">
                  <a16:creationId xmlns:a16="http://schemas.microsoft.com/office/drawing/2014/main" id="{8ED8E412-0D27-47B4-932C-014CA8573C09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916750" y="2272577"/>
              <a:ext cx="1225228" cy="24672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28;p5" title="2.png">
              <a:extLst>
                <a:ext uri="{FF2B5EF4-FFF2-40B4-BE49-F238E27FC236}">
                  <a16:creationId xmlns:a16="http://schemas.microsoft.com/office/drawing/2014/main" id="{66374EE8-2C01-4CD2-A7DC-20825A7354D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711833" y="2272577"/>
              <a:ext cx="1225228" cy="24653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Rectangle: Rounded Corners 24">
            <a:extLst>
              <a:ext uri="{FF2B5EF4-FFF2-40B4-BE49-F238E27FC236}">
                <a16:creationId xmlns:a16="http://schemas.microsoft.com/office/drawing/2014/main" id="{6E31AB8C-B089-41FB-B7E8-4920A1EF1437}"/>
              </a:ext>
            </a:extLst>
          </p:cNvPr>
          <p:cNvSpPr/>
          <p:nvPr/>
        </p:nvSpPr>
        <p:spPr>
          <a:xfrm>
            <a:off x="371710" y="1876022"/>
            <a:ext cx="3046435" cy="3763159"/>
          </a:xfrm>
          <a:prstGeom prst="roundRect">
            <a:avLst>
              <a:gd name="adj" fmla="val 740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200" dirty="0"/>
          </a:p>
        </p:txBody>
      </p:sp>
      <p:sp>
        <p:nvSpPr>
          <p:cNvPr id="21" name="!!ChallengeSubContent">
            <a:extLst>
              <a:ext uri="{FF2B5EF4-FFF2-40B4-BE49-F238E27FC236}">
                <a16:creationId xmlns:a16="http://schemas.microsoft.com/office/drawing/2014/main" id="{281B3398-C7FB-4945-8140-A6FD245DA580}"/>
              </a:ext>
            </a:extLst>
          </p:cNvPr>
          <p:cNvSpPr txBox="1"/>
          <p:nvPr/>
        </p:nvSpPr>
        <p:spPr>
          <a:xfrm>
            <a:off x="482151" y="2119336"/>
            <a:ext cx="2762872" cy="32312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18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AI-native at every touchpoint</a:t>
            </a:r>
          </a:p>
          <a:p>
            <a:pPr algn="ctr">
              <a:spcAft>
                <a:spcPts val="1800"/>
              </a:spcAft>
            </a:pPr>
            <a:r>
              <a:rPr lang="en-US" sz="18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Autonomous &amp; predictive device intelligence</a:t>
            </a:r>
          </a:p>
          <a:p>
            <a:pPr algn="ctr">
              <a:spcAft>
                <a:spcPts val="1800"/>
              </a:spcAft>
            </a:pPr>
            <a:r>
              <a:rPr lang="en-US" sz="18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Hyper-personalized </a:t>
            </a:r>
          </a:p>
          <a:p>
            <a:pPr algn="ctr">
              <a:spcAft>
                <a:spcPts val="1800"/>
              </a:spcAft>
            </a:pPr>
            <a:r>
              <a:rPr lang="en-US" sz="18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Agentic AI</a:t>
            </a:r>
          </a:p>
          <a:p>
            <a:pPr algn="ctr">
              <a:spcAft>
                <a:spcPts val="1800"/>
              </a:spcAft>
            </a:pPr>
            <a:r>
              <a:rPr lang="en-US" sz="18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Easy integration into any existing IT infrastructure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A22283C-1A99-441D-8A99-3B7F31FB2B31}"/>
              </a:ext>
            </a:extLst>
          </p:cNvPr>
          <p:cNvGrpSpPr>
            <a:grpSpLocks noChangeAspect="1"/>
          </p:cNvGrpSpPr>
          <p:nvPr/>
        </p:nvGrpSpPr>
        <p:grpSpPr>
          <a:xfrm>
            <a:off x="3377469" y="3379924"/>
            <a:ext cx="690487" cy="690487"/>
            <a:chOff x="266211" y="3179780"/>
            <a:chExt cx="819980" cy="81998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17BFA9D-C18A-42E9-8A2A-6ADDB1AE30B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6211" y="3179780"/>
              <a:ext cx="819980" cy="819980"/>
              <a:chOff x="-495052" y="3031523"/>
              <a:chExt cx="1143540" cy="1143540"/>
            </a:xfrm>
          </p:grpSpPr>
          <p:sp>
            <p:nvSpPr>
              <p:cNvPr id="26" name="Rounded Rectangle 4">
                <a:extLst>
                  <a:ext uri="{FF2B5EF4-FFF2-40B4-BE49-F238E27FC236}">
                    <a16:creationId xmlns:a16="http://schemas.microsoft.com/office/drawing/2014/main" id="{3A740BFB-7825-47C7-9B76-8517E10099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495052" y="3031523"/>
                <a:ext cx="1143540" cy="1143540"/>
              </a:xfrm>
              <a:prstGeom prst="roundRect">
                <a:avLst/>
              </a:prstGeom>
              <a:solidFill>
                <a:srgbClr val="342FB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7" name="Picture 2" descr="Platform Icons - Free SVG &amp; PNG Platform Images - Noun Project">
                <a:extLst>
                  <a:ext uri="{FF2B5EF4-FFF2-40B4-BE49-F238E27FC236}">
                    <a16:creationId xmlns:a16="http://schemas.microsoft.com/office/drawing/2014/main" id="{A2DFB087-BE26-4214-8B0D-733C13BF48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92503" y="3143047"/>
                <a:ext cx="918793" cy="918793"/>
              </a:xfrm>
              <a:prstGeom prst="rect">
                <a:avLst/>
              </a:prstGeom>
              <a:solidFill>
                <a:srgbClr val="342FB0"/>
              </a:solidFill>
            </p:spPr>
          </p:pic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C8DED31-097E-4F6A-AE3F-A82E5BE90987}"/>
                </a:ext>
              </a:extLst>
            </p:cNvPr>
            <p:cNvSpPr txBox="1"/>
            <p:nvPr/>
          </p:nvSpPr>
          <p:spPr>
            <a:xfrm>
              <a:off x="397994" y="3293790"/>
              <a:ext cx="532082" cy="30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D394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SDK</a:t>
              </a:r>
            </a:p>
          </p:txBody>
        </p:sp>
      </p:grpSp>
      <p:sp>
        <p:nvSpPr>
          <p:cNvPr id="28" name="Google Shape;296;p25">
            <a:extLst>
              <a:ext uri="{FF2B5EF4-FFF2-40B4-BE49-F238E27FC236}">
                <a16:creationId xmlns:a16="http://schemas.microsoft.com/office/drawing/2014/main" id="{1506EB8E-058B-4231-A7C2-7AA8D5EF6346}"/>
              </a:ext>
            </a:extLst>
          </p:cNvPr>
          <p:cNvSpPr txBox="1"/>
          <p:nvPr/>
        </p:nvSpPr>
        <p:spPr>
          <a:xfrm>
            <a:off x="4390817" y="5039173"/>
            <a:ext cx="6969687" cy="63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4" tIns="121884" rIns="121884" bIns="121884" anchor="t" anchorCtr="0">
            <a:noAutofit/>
          </a:bodyPr>
          <a:lstStyle/>
          <a:p>
            <a:pPr algn="ctr"/>
            <a:r>
              <a:rPr lang="en-US" sz="2400" b="1" dirty="0">
                <a:latin typeface="Roboto SemiBold"/>
                <a:ea typeface="Roboto SemiBold"/>
                <a:cs typeface="Roboto SemiBold"/>
                <a:sym typeface="Roboto SemiBold"/>
              </a:rPr>
              <a:t>Device Data Layer: Live Intelligence</a:t>
            </a:r>
            <a:endParaRPr sz="2400" b="1" dirty="0">
              <a:latin typeface="Roboto SemiBold"/>
              <a:ea typeface="Roboto SemiBold"/>
              <a:cs typeface="Roboto SemiBold"/>
              <a:sym typeface="Roboto SemiBold"/>
            </a:endParaRPr>
          </a:p>
        </p:txBody>
      </p:sp>
      <p:sp>
        <p:nvSpPr>
          <p:cNvPr id="31" name="Google Shape;296;p25">
            <a:extLst>
              <a:ext uri="{FF2B5EF4-FFF2-40B4-BE49-F238E27FC236}">
                <a16:creationId xmlns:a16="http://schemas.microsoft.com/office/drawing/2014/main" id="{B8311855-3E51-4DF8-86FA-F61530CEC5D4}"/>
              </a:ext>
            </a:extLst>
          </p:cNvPr>
          <p:cNvSpPr txBox="1"/>
          <p:nvPr/>
        </p:nvSpPr>
        <p:spPr>
          <a:xfrm>
            <a:off x="482151" y="1101597"/>
            <a:ext cx="2926937" cy="63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4" tIns="121884" rIns="121884" bIns="121884" anchor="t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Roboto SemiBold"/>
                <a:ea typeface="Roboto SemiBold"/>
                <a:cs typeface="Roboto SemiBold"/>
                <a:sym typeface="Roboto SemiBold"/>
              </a:rPr>
              <a:t>Platform Features</a:t>
            </a:r>
            <a:endParaRPr sz="2400" b="1" dirty="0">
              <a:solidFill>
                <a:schemeClr val="bg1"/>
              </a:solidFill>
              <a:latin typeface="Roboto SemiBold"/>
              <a:ea typeface="Roboto SemiBold"/>
              <a:cs typeface="Roboto SemiBold"/>
              <a:sym typeface="Robot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473020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45413-77F6-C763-893E-120F0A714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1;p1">
            <a:extLst>
              <a:ext uri="{FF2B5EF4-FFF2-40B4-BE49-F238E27FC236}">
                <a16:creationId xmlns:a16="http://schemas.microsoft.com/office/drawing/2014/main" id="{19E219BD-E0EE-A893-1FC2-F953AF27CD96}"/>
              </a:ext>
            </a:extLst>
          </p:cNvPr>
          <p:cNvSpPr/>
          <p:nvPr/>
        </p:nvSpPr>
        <p:spPr>
          <a:xfrm>
            <a:off x="184691" y="4142252"/>
            <a:ext cx="11746263" cy="2525036"/>
          </a:xfrm>
          <a:prstGeom prst="roundRect">
            <a:avLst>
              <a:gd name="adj" fmla="val 8000"/>
            </a:avLst>
          </a:prstGeom>
          <a:solidFill>
            <a:schemeClr val="accent2">
              <a:lumMod val="25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lvl="0" algn="ctr"/>
            <a:endParaRPr sz="18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0AD3BA-E512-5FC3-0992-CEF67B04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MCE CARE+ Platform</a:t>
            </a:r>
          </a:p>
        </p:txBody>
      </p:sp>
      <p:sp>
        <p:nvSpPr>
          <p:cNvPr id="13" name="Google Shape;91;p1">
            <a:extLst>
              <a:ext uri="{FF2B5EF4-FFF2-40B4-BE49-F238E27FC236}">
                <a16:creationId xmlns:a16="http://schemas.microsoft.com/office/drawing/2014/main" id="{C26AC08E-3861-3138-671B-D441E79BB2E1}"/>
              </a:ext>
            </a:extLst>
          </p:cNvPr>
          <p:cNvSpPr/>
          <p:nvPr/>
        </p:nvSpPr>
        <p:spPr>
          <a:xfrm>
            <a:off x="1280620" y="1115230"/>
            <a:ext cx="4479759" cy="3236988"/>
          </a:xfrm>
          <a:prstGeom prst="roundRect">
            <a:avLst>
              <a:gd name="adj" fmla="val 800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 sz="18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sp>
        <p:nvSpPr>
          <p:cNvPr id="14" name="Google Shape;99;p1">
            <a:extLst>
              <a:ext uri="{FF2B5EF4-FFF2-40B4-BE49-F238E27FC236}">
                <a16:creationId xmlns:a16="http://schemas.microsoft.com/office/drawing/2014/main" id="{D0B1C584-4320-C02C-D550-43E96E1B0F39}"/>
              </a:ext>
            </a:extLst>
          </p:cNvPr>
          <p:cNvSpPr/>
          <p:nvPr/>
        </p:nvSpPr>
        <p:spPr>
          <a:xfrm>
            <a:off x="6444633" y="1115230"/>
            <a:ext cx="4479759" cy="3236988"/>
          </a:xfrm>
          <a:prstGeom prst="roundRect">
            <a:avLst>
              <a:gd name="adj" fmla="val 800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 sz="18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sp>
        <p:nvSpPr>
          <p:cNvPr id="18" name="Google Shape;102;p1">
            <a:extLst>
              <a:ext uri="{FF2B5EF4-FFF2-40B4-BE49-F238E27FC236}">
                <a16:creationId xmlns:a16="http://schemas.microsoft.com/office/drawing/2014/main" id="{8A43C2D1-C1D9-A6F8-3922-C17C8237355C}"/>
              </a:ext>
            </a:extLst>
          </p:cNvPr>
          <p:cNvSpPr txBox="1"/>
          <p:nvPr/>
        </p:nvSpPr>
        <p:spPr>
          <a:xfrm>
            <a:off x="3543550" y="4614640"/>
            <a:ext cx="5028545" cy="9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CARE </a:t>
            </a:r>
          </a:p>
          <a:p>
            <a:pPr algn="ctr"/>
            <a:r>
              <a:rPr lang="en-US" sz="28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On-Device App</a:t>
            </a:r>
            <a:endParaRPr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Google Shape;93;p1">
            <a:extLst>
              <a:ext uri="{FF2B5EF4-FFF2-40B4-BE49-F238E27FC236}">
                <a16:creationId xmlns:a16="http://schemas.microsoft.com/office/drawing/2014/main" id="{5359A3E2-A9AD-B37D-783A-C4B31D594B7E}"/>
              </a:ext>
            </a:extLst>
          </p:cNvPr>
          <p:cNvSpPr txBox="1"/>
          <p:nvPr/>
        </p:nvSpPr>
        <p:spPr>
          <a:xfrm>
            <a:off x="6680675" y="1275625"/>
            <a:ext cx="4091261" cy="307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r>
              <a:rPr lang="en-US" b="1" i="1" dirty="0">
                <a:solidFill>
                  <a:srgbClr val="F7B7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POST-DIAL RESOLUTION</a:t>
            </a:r>
            <a:endParaRPr sz="2400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Google Shape;94;p1">
            <a:extLst>
              <a:ext uri="{FF2B5EF4-FFF2-40B4-BE49-F238E27FC236}">
                <a16:creationId xmlns:a16="http://schemas.microsoft.com/office/drawing/2014/main" id="{FB853842-1738-873C-7814-94708053CB65}"/>
              </a:ext>
            </a:extLst>
          </p:cNvPr>
          <p:cNvSpPr txBox="1"/>
          <p:nvPr/>
        </p:nvSpPr>
        <p:spPr>
          <a:xfrm>
            <a:off x="6680675" y="1664485"/>
            <a:ext cx="4091261" cy="461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AI Voice Agent</a:t>
            </a:r>
            <a:endParaRPr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Google Shape;95;p1">
            <a:extLst>
              <a:ext uri="{FF2B5EF4-FFF2-40B4-BE49-F238E27FC236}">
                <a16:creationId xmlns:a16="http://schemas.microsoft.com/office/drawing/2014/main" id="{3578CDBF-C7B3-DC29-3600-FDE28653D6F5}"/>
              </a:ext>
            </a:extLst>
          </p:cNvPr>
          <p:cNvSpPr txBox="1"/>
          <p:nvPr/>
        </p:nvSpPr>
        <p:spPr>
          <a:xfrm>
            <a:off x="6680674" y="2131460"/>
            <a:ext cx="3119596" cy="26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r>
              <a:rPr lang="en-US" sz="1100" b="1" dirty="0">
                <a:solidFill>
                  <a:srgbClr val="C8C0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Putting a “Contact Center” on the device</a:t>
            </a:r>
            <a:endParaRPr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Google Shape;96;p1">
            <a:extLst>
              <a:ext uri="{FF2B5EF4-FFF2-40B4-BE49-F238E27FC236}">
                <a16:creationId xmlns:a16="http://schemas.microsoft.com/office/drawing/2014/main" id="{D75620D7-00F2-27ED-5949-97EEBC6579C8}"/>
              </a:ext>
            </a:extLst>
          </p:cNvPr>
          <p:cNvSpPr txBox="1"/>
          <p:nvPr/>
        </p:nvSpPr>
        <p:spPr>
          <a:xfrm>
            <a:off x="6726389" y="2544761"/>
            <a:ext cx="4143608" cy="1400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3038" indent="-173038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>
                <a:sym typeface="Calibri"/>
              </a:rPr>
              <a:t>Authentic and intelligent conversations                  through AI + live device data</a:t>
            </a:r>
          </a:p>
          <a:p>
            <a:r>
              <a:rPr lang="en-US" dirty="0"/>
              <a:t>Holistic issue resolution                                            without human agent involvement</a:t>
            </a:r>
          </a:p>
          <a:p>
            <a:r>
              <a:rPr lang="en-US" dirty="0"/>
              <a:t>Makes Contact Center redundant</a:t>
            </a:r>
          </a:p>
        </p:txBody>
      </p:sp>
      <p:sp>
        <p:nvSpPr>
          <p:cNvPr id="25" name="Google Shape;101;p1">
            <a:extLst>
              <a:ext uri="{FF2B5EF4-FFF2-40B4-BE49-F238E27FC236}">
                <a16:creationId xmlns:a16="http://schemas.microsoft.com/office/drawing/2014/main" id="{3F2545CA-D550-B859-0ED5-E17BE5708D6C}"/>
              </a:ext>
            </a:extLst>
          </p:cNvPr>
          <p:cNvSpPr txBox="1"/>
          <p:nvPr/>
        </p:nvSpPr>
        <p:spPr>
          <a:xfrm>
            <a:off x="1425233" y="1278190"/>
            <a:ext cx="4146116" cy="307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r>
              <a:rPr lang="en-US" b="1" i="1" dirty="0">
                <a:solidFill>
                  <a:srgbClr val="F7B7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PRE-DIAL PREVENTION</a:t>
            </a:r>
            <a:endParaRPr sz="2400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Google Shape;102;p1">
            <a:extLst>
              <a:ext uri="{FF2B5EF4-FFF2-40B4-BE49-F238E27FC236}">
                <a16:creationId xmlns:a16="http://schemas.microsoft.com/office/drawing/2014/main" id="{2B06BBEC-A7CA-9FB1-A2AA-6501C7DEE47E}"/>
              </a:ext>
            </a:extLst>
          </p:cNvPr>
          <p:cNvSpPr txBox="1"/>
          <p:nvPr/>
        </p:nvSpPr>
        <p:spPr>
          <a:xfrm>
            <a:off x="1425233" y="1664485"/>
            <a:ext cx="4225848" cy="461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CARE+ Solution</a:t>
            </a:r>
            <a:endParaRPr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Google Shape;103;p1">
            <a:extLst>
              <a:ext uri="{FF2B5EF4-FFF2-40B4-BE49-F238E27FC236}">
                <a16:creationId xmlns:a16="http://schemas.microsoft.com/office/drawing/2014/main" id="{7F5FAF08-E395-2829-3AEE-D4E9C36EF53F}"/>
              </a:ext>
            </a:extLst>
          </p:cNvPr>
          <p:cNvSpPr txBox="1"/>
          <p:nvPr/>
        </p:nvSpPr>
        <p:spPr>
          <a:xfrm>
            <a:off x="1425233" y="2131460"/>
            <a:ext cx="2525763" cy="26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r>
              <a:rPr lang="en-US" sz="1100" b="1" dirty="0">
                <a:solidFill>
                  <a:srgbClr val="C8C0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Eliminating triggers for support calls</a:t>
            </a:r>
            <a:endParaRPr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" name="Google Shape;104;p1">
            <a:extLst>
              <a:ext uri="{FF2B5EF4-FFF2-40B4-BE49-F238E27FC236}">
                <a16:creationId xmlns:a16="http://schemas.microsoft.com/office/drawing/2014/main" id="{876CE848-547A-245C-4F05-5FEC5D7628C3}"/>
              </a:ext>
            </a:extLst>
          </p:cNvPr>
          <p:cNvSpPr txBox="1"/>
          <p:nvPr/>
        </p:nvSpPr>
        <p:spPr>
          <a:xfrm>
            <a:off x="1425234" y="2544761"/>
            <a:ext cx="4335145" cy="1400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pPr marL="173021" indent="-173021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Predictive AI proactively identifies issues            on-device before customers feels the need to call</a:t>
            </a:r>
          </a:p>
          <a:p>
            <a:pPr marL="173021" indent="-173021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Solves problems silently in the background            </a:t>
            </a:r>
          </a:p>
          <a:p>
            <a:pPr marL="173021" indent="-173021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first line of defense:                                                              no call = no cost = happy customer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64CEF56-6D9F-BFB6-1A0B-E2750D16D2BB}"/>
              </a:ext>
            </a:extLst>
          </p:cNvPr>
          <p:cNvSpPr txBox="1"/>
          <p:nvPr/>
        </p:nvSpPr>
        <p:spPr>
          <a:xfrm>
            <a:off x="2999606" y="5720883"/>
            <a:ext cx="6130998" cy="707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The baseline gold standard for device related customer care experience – at customer’s fingertips</a:t>
            </a:r>
            <a:endParaRPr lang="en-US" sz="20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pic>
        <p:nvPicPr>
          <p:cNvPr id="36" name="Google Shape;262;p10">
            <a:extLst>
              <a:ext uri="{FF2B5EF4-FFF2-40B4-BE49-F238E27FC236}">
                <a16:creationId xmlns:a16="http://schemas.microsoft.com/office/drawing/2014/main" id="{6EC87F04-7712-C2F0-6D2A-96EC5D38793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16174" y="4963452"/>
            <a:ext cx="2044384" cy="1149741"/>
          </a:xfrm>
          <a:prstGeom prst="roundRect">
            <a:avLst>
              <a:gd name="adj" fmla="val 13432"/>
            </a:avLst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8B8B2797-840D-F853-8CB4-6E6C4F346D2B}"/>
              </a:ext>
            </a:extLst>
          </p:cNvPr>
          <p:cNvSpPr/>
          <p:nvPr/>
        </p:nvSpPr>
        <p:spPr>
          <a:xfrm>
            <a:off x="5826347" y="2613132"/>
            <a:ext cx="597283" cy="2747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C4C99E0-E335-4047-8453-0FD459AA9FF3}"/>
              </a:ext>
            </a:extLst>
          </p:cNvPr>
          <p:cNvGrpSpPr>
            <a:grpSpLocks noChangeAspect="1"/>
          </p:cNvGrpSpPr>
          <p:nvPr/>
        </p:nvGrpSpPr>
        <p:grpSpPr>
          <a:xfrm>
            <a:off x="426382" y="4347068"/>
            <a:ext cx="1034186" cy="2080945"/>
            <a:chOff x="162231" y="2653085"/>
            <a:chExt cx="1676409" cy="3373200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57172BF-517C-4EE9-8903-76D1EE7FB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231" y="2653085"/>
              <a:ext cx="1676409" cy="337320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B7F8201-92D2-4BED-9FF5-35F87003F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289" y="2735526"/>
              <a:ext cx="1466410" cy="3178357"/>
            </a:xfrm>
            <a:prstGeom prst="roundRect">
              <a:avLst>
                <a:gd name="adj" fmla="val 6984"/>
              </a:avLst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778DD10-ADFE-4FF3-83A5-FA697F12396A}"/>
              </a:ext>
            </a:extLst>
          </p:cNvPr>
          <p:cNvGrpSpPr>
            <a:grpSpLocks noChangeAspect="1"/>
          </p:cNvGrpSpPr>
          <p:nvPr/>
        </p:nvGrpSpPr>
        <p:grpSpPr>
          <a:xfrm>
            <a:off x="1201816" y="4409198"/>
            <a:ext cx="1014214" cy="2054615"/>
            <a:chOff x="2987325" y="1597483"/>
            <a:chExt cx="1238907" cy="2509802"/>
          </a:xfrm>
        </p:grpSpPr>
        <p:pic>
          <p:nvPicPr>
            <p:cNvPr id="34" name="Google Shape;169;p7">
              <a:extLst>
                <a:ext uri="{FF2B5EF4-FFF2-40B4-BE49-F238E27FC236}">
                  <a16:creationId xmlns:a16="http://schemas.microsoft.com/office/drawing/2014/main" id="{5696F4F5-357D-4346-81B3-BD2B423ED6D1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987340" y="1614438"/>
              <a:ext cx="1238892" cy="24928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183;p7" title="34.png">
              <a:extLst>
                <a:ext uri="{FF2B5EF4-FFF2-40B4-BE49-F238E27FC236}">
                  <a16:creationId xmlns:a16="http://schemas.microsoft.com/office/drawing/2014/main" id="{14220D24-8180-4662-99E1-E746380D51A2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87325" y="1597483"/>
              <a:ext cx="1238895" cy="249285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88979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6FDDD2-CE44-AD7E-135E-C404F5800E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463" y="190715"/>
            <a:ext cx="10930518" cy="484332"/>
          </a:xfrm>
        </p:spPr>
        <p:txBody>
          <a:bodyPr/>
          <a:lstStyle/>
          <a:p>
            <a:r>
              <a:rPr lang="en-GB" dirty="0">
                <a:solidFill>
                  <a:srgbClr val="F8F8F8"/>
                </a:solidFill>
                <a:sym typeface="Avant Garde Demi SFDC"/>
              </a:rPr>
              <a:t>Demo: Connected Agentic AI-powered device care</a:t>
            </a:r>
            <a:endParaRPr lang="en-US" dirty="0">
              <a:solidFill>
                <a:srgbClr val="F8F8F8"/>
              </a:solidFill>
            </a:endParaRPr>
          </a:p>
        </p:txBody>
      </p:sp>
      <p:sp>
        <p:nvSpPr>
          <p:cNvPr id="35" name="Rounded Rectangle 1">
            <a:extLst>
              <a:ext uri="{FF2B5EF4-FFF2-40B4-BE49-F238E27FC236}">
                <a16:creationId xmlns:a16="http://schemas.microsoft.com/office/drawing/2014/main" id="{0B337491-1CDF-4C05-B5A1-5749E21C9279}"/>
              </a:ext>
            </a:extLst>
          </p:cNvPr>
          <p:cNvSpPr/>
          <p:nvPr/>
        </p:nvSpPr>
        <p:spPr>
          <a:xfrm>
            <a:off x="485772" y="1837082"/>
            <a:ext cx="5014787" cy="4476137"/>
          </a:xfrm>
          <a:prstGeom prst="roundRect">
            <a:avLst>
              <a:gd name="adj" fmla="val 6690"/>
            </a:avLst>
          </a:prstGeom>
          <a:solidFill>
            <a:schemeClr val="tx1">
              <a:alpha val="5000"/>
            </a:schemeClr>
          </a:solidFill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5995" tIns="251966" rIns="35995" rtlCol="0" anchor="t"/>
          <a:lstStyle/>
          <a:p>
            <a:pPr algn="ctr">
              <a:buClrTx/>
              <a:defRPr/>
            </a:pPr>
            <a:endParaRPr lang="en-US" sz="1800" kern="1200" spc="-1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Salesforce Sans"/>
            </a:endParaRPr>
          </a:p>
          <a:p>
            <a:pPr marL="285721" indent="-285721" algn="ctr">
              <a:buClrTx/>
              <a:buFont typeface="Arial" panose="020B0604020202020204" pitchFamily="34" charset="0"/>
              <a:buChar char="•"/>
              <a:defRPr/>
            </a:pPr>
            <a:endParaRPr lang="en-US" sz="18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Salesforce Sans"/>
            </a:endParaRPr>
          </a:p>
          <a:p>
            <a:pPr marL="285721" indent="-285721" algn="ctr">
              <a:buClrTx/>
              <a:buFont typeface="Arial" panose="020B0604020202020204" pitchFamily="34" charset="0"/>
              <a:buChar char="•"/>
              <a:defRPr/>
            </a:pPr>
            <a:endParaRPr lang="en-US" sz="18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Salesforce Sans"/>
            </a:endParaRPr>
          </a:p>
          <a:p>
            <a:pPr algn="ctr">
              <a:buClrTx/>
              <a:defRPr/>
            </a:pPr>
            <a:endParaRPr lang="en-US" sz="18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Salesforce Sans"/>
            </a:endParaRPr>
          </a:p>
          <a:p>
            <a:pPr algn="ctr">
              <a:buClrTx/>
              <a:defRPr/>
            </a:pPr>
            <a:endParaRPr lang="en-US" sz="18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Salesforce Sans"/>
            </a:endParaRP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95F62544-D4F8-4BA7-8EEA-B76DC85EA424}"/>
              </a:ext>
            </a:extLst>
          </p:cNvPr>
          <p:cNvSpPr/>
          <p:nvPr/>
        </p:nvSpPr>
        <p:spPr>
          <a:xfrm>
            <a:off x="6810951" y="1837082"/>
            <a:ext cx="5014787" cy="4476137"/>
          </a:xfrm>
          <a:prstGeom prst="roundRect">
            <a:avLst>
              <a:gd name="adj" fmla="val 6690"/>
            </a:avLst>
          </a:prstGeom>
          <a:solidFill>
            <a:schemeClr val="tx1">
              <a:alpha val="5000"/>
            </a:schemeClr>
          </a:solidFill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5995" tIns="251966" rIns="35995" rtlCol="0" anchor="t"/>
          <a:lstStyle/>
          <a:p>
            <a:pPr algn="ctr">
              <a:buClrTx/>
              <a:defRPr/>
            </a:pPr>
            <a:endParaRPr lang="en-US" sz="1800" kern="1200" spc="-1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Salesforce Sans"/>
            </a:endParaRPr>
          </a:p>
          <a:p>
            <a:pPr algn="ctr">
              <a:buClrTx/>
              <a:defRPr/>
            </a:pPr>
            <a:endParaRPr lang="en-US" sz="18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Salesforce Sans"/>
            </a:endParaRPr>
          </a:p>
        </p:txBody>
      </p:sp>
      <p:pic>
        <p:nvPicPr>
          <p:cNvPr id="41" name="Google Shape;212;p3">
            <a:extLst>
              <a:ext uri="{FF2B5EF4-FFF2-40B4-BE49-F238E27FC236}">
                <a16:creationId xmlns:a16="http://schemas.microsoft.com/office/drawing/2014/main" id="{71F7B79C-6837-48AD-8C59-9DDFD40A381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b="29350"/>
          <a:stretch/>
        </p:blipFill>
        <p:spPr>
          <a:xfrm>
            <a:off x="1236322" y="3159779"/>
            <a:ext cx="3716252" cy="26445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Google Shape;209;p3">
            <a:extLst>
              <a:ext uri="{FF2B5EF4-FFF2-40B4-BE49-F238E27FC236}">
                <a16:creationId xmlns:a16="http://schemas.microsoft.com/office/drawing/2014/main" id="{F221B905-6AD5-4404-A8A0-905B3C24C42C}"/>
              </a:ext>
            </a:extLst>
          </p:cNvPr>
          <p:cNvGrpSpPr>
            <a:grpSpLocks noChangeAspect="1"/>
          </p:cNvGrpSpPr>
          <p:nvPr/>
        </p:nvGrpSpPr>
        <p:grpSpPr>
          <a:xfrm>
            <a:off x="8480911" y="3235059"/>
            <a:ext cx="1944586" cy="2825152"/>
            <a:chOff x="6309888" y="4115757"/>
            <a:chExt cx="1114313" cy="1618907"/>
          </a:xfrm>
        </p:grpSpPr>
        <p:pic>
          <p:nvPicPr>
            <p:cNvPr id="43" name="Google Shape;210;p3" descr="A screen shot of a cell phone&#10;&#10;AI-generated content may be incorrect.">
              <a:extLst>
                <a:ext uri="{FF2B5EF4-FFF2-40B4-BE49-F238E27FC236}">
                  <a16:creationId xmlns:a16="http://schemas.microsoft.com/office/drawing/2014/main" id="{0BE672BB-D86D-4EE2-892E-B50C96BDDEE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309888" y="4115757"/>
              <a:ext cx="1114313" cy="16189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Google Shape;211;p3">
              <a:extLst>
                <a:ext uri="{FF2B5EF4-FFF2-40B4-BE49-F238E27FC236}">
                  <a16:creationId xmlns:a16="http://schemas.microsoft.com/office/drawing/2014/main" id="{0A269757-1529-46DF-817C-EDFB33A2F2BE}"/>
                </a:ext>
              </a:extLst>
            </p:cNvPr>
            <p:cNvSpPr txBox="1"/>
            <p:nvPr/>
          </p:nvSpPr>
          <p:spPr>
            <a:xfrm>
              <a:off x="6468405" y="4954555"/>
              <a:ext cx="707096" cy="2292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13" tIns="45694" rIns="91413" bIns="45694" anchor="t" anchorCtr="0">
              <a:spAutoFit/>
            </a:bodyPr>
            <a:lstStyle/>
            <a:p>
              <a:pPr algn="ctr">
                <a:buClrTx/>
              </a:pPr>
              <a:r>
                <a:rPr lang="en-US" sz="1000" b="1" kern="12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“Let me check that for you”</a:t>
              </a:r>
              <a:endParaRPr sz="3200" kern="1200" dirty="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7" name="Google Shape;192;p3">
            <a:extLst>
              <a:ext uri="{FF2B5EF4-FFF2-40B4-BE49-F238E27FC236}">
                <a16:creationId xmlns:a16="http://schemas.microsoft.com/office/drawing/2014/main" id="{9120273F-BD65-4184-B766-92DBC0D158E8}"/>
              </a:ext>
            </a:extLst>
          </p:cNvPr>
          <p:cNvSpPr txBox="1"/>
          <p:nvPr/>
        </p:nvSpPr>
        <p:spPr>
          <a:xfrm>
            <a:off x="485772" y="1235823"/>
            <a:ext cx="4994829" cy="39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694" rIns="0" bIns="45694" anchor="t" anchorCtr="0">
            <a:spAutoFit/>
          </a:bodyPr>
          <a:lstStyle/>
          <a:p>
            <a:pPr algn="ctr">
              <a:lnSpc>
                <a:spcPct val="70000"/>
              </a:lnSpc>
              <a:buClr>
                <a:srgbClr val="FFC000"/>
              </a:buClr>
              <a:buSzPts val="1600"/>
            </a:pPr>
            <a:r>
              <a:rPr lang="en-US" sz="2800" b="1" kern="12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lay"/>
              </a:rPr>
              <a:t>Care+</a:t>
            </a:r>
            <a:endParaRPr sz="2800" b="1" kern="12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8" name="Google Shape;193;p3">
            <a:extLst>
              <a:ext uri="{FF2B5EF4-FFF2-40B4-BE49-F238E27FC236}">
                <a16:creationId xmlns:a16="http://schemas.microsoft.com/office/drawing/2014/main" id="{0B02F32E-E22D-412C-B974-852A6A99EDEB}"/>
              </a:ext>
            </a:extLst>
          </p:cNvPr>
          <p:cNvSpPr txBox="1"/>
          <p:nvPr/>
        </p:nvSpPr>
        <p:spPr>
          <a:xfrm>
            <a:off x="6787278" y="1183246"/>
            <a:ext cx="5014787" cy="451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694" rIns="0" bIns="45694" anchor="t" anchorCtr="0">
            <a:spAutoFit/>
          </a:bodyPr>
          <a:lstStyle/>
          <a:p>
            <a:pPr algn="ctr">
              <a:lnSpc>
                <a:spcPts val="2800"/>
              </a:lnSpc>
              <a:buClr>
                <a:srgbClr val="FFC000"/>
              </a:buClr>
              <a:buSzPts val="1600"/>
            </a:pPr>
            <a:r>
              <a:rPr lang="en-US" sz="2400" b="1" kern="12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lay"/>
              </a:rPr>
              <a:t>AI Voice Agent</a:t>
            </a:r>
            <a:endParaRPr sz="2400" b="1" kern="12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4B18A9-2232-4FD7-946C-3517B365E28D}"/>
              </a:ext>
            </a:extLst>
          </p:cNvPr>
          <p:cNvSpPr/>
          <p:nvPr/>
        </p:nvSpPr>
        <p:spPr>
          <a:xfrm>
            <a:off x="485772" y="1939903"/>
            <a:ext cx="5014787" cy="938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Tx/>
              <a:defRPr/>
            </a:pPr>
            <a:r>
              <a:rPr lang="en-US" sz="1800" b="1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Predictive AI</a:t>
            </a:r>
          </a:p>
          <a:p>
            <a:pPr algn="ctr">
              <a:buClrTx/>
              <a:defRPr/>
            </a:pPr>
            <a:r>
              <a:rPr lang="en-US" sz="1600" i="1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Real-time, device awareness </a:t>
            </a:r>
            <a:br>
              <a:rPr lang="en-US" sz="1600" i="1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600" i="1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proactive device care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A8DB33-BFD7-4CFC-839A-ACDE41CC897C}"/>
              </a:ext>
            </a:extLst>
          </p:cNvPr>
          <p:cNvSpPr/>
          <p:nvPr/>
        </p:nvSpPr>
        <p:spPr>
          <a:xfrm>
            <a:off x="7381934" y="1926049"/>
            <a:ext cx="3921907" cy="938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Tx/>
              <a:defRPr/>
            </a:pPr>
            <a:r>
              <a:rPr lang="en-US" sz="1800" b="1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Human-like AI Voice Agent </a:t>
            </a:r>
          </a:p>
          <a:p>
            <a:pPr algn="ctr">
              <a:buClrTx/>
              <a:defRPr/>
            </a:pPr>
            <a:r>
              <a:rPr lang="en-US" sz="1600" i="1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Natural conversation for guided issue resolution and contextual X-U-sell </a:t>
            </a:r>
          </a:p>
        </p:txBody>
      </p:sp>
      <p:sp>
        <p:nvSpPr>
          <p:cNvPr id="25" name="Right Arrow 2">
            <a:extLst>
              <a:ext uri="{FF2B5EF4-FFF2-40B4-BE49-F238E27FC236}">
                <a16:creationId xmlns:a16="http://schemas.microsoft.com/office/drawing/2014/main" id="{94534885-DCED-497E-ACDD-D6102530C317}"/>
              </a:ext>
            </a:extLst>
          </p:cNvPr>
          <p:cNvSpPr/>
          <p:nvPr/>
        </p:nvSpPr>
        <p:spPr>
          <a:xfrm>
            <a:off x="5381049" y="3611625"/>
            <a:ext cx="1668414" cy="70778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4" descr="GSMA Membership | MWC Doha">
            <a:extLst>
              <a:ext uri="{FF2B5EF4-FFF2-40B4-BE49-F238E27FC236}">
                <a16:creationId xmlns:a16="http://schemas.microsoft.com/office/drawing/2014/main" id="{542FDE0B-CED4-4166-95CD-38BF2BB71A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39" b="31836"/>
          <a:stretch>
            <a:fillRect/>
          </a:stretch>
        </p:blipFill>
        <p:spPr bwMode="auto">
          <a:xfrm>
            <a:off x="5399285" y="906100"/>
            <a:ext cx="1469310" cy="55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36375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1086D-69A1-4FBF-2DE0-CDCC1DF4C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 Placeholder 4">
            <a:extLst>
              <a:ext uri="{FF2B5EF4-FFF2-40B4-BE49-F238E27FC236}">
                <a16:creationId xmlns:a16="http://schemas.microsoft.com/office/drawing/2014/main" id="{702E6811-67E1-5067-6797-3D9CAD18504D}"/>
              </a:ext>
            </a:extLst>
          </p:cNvPr>
          <p:cNvSpPr txBox="1">
            <a:spLocks/>
          </p:cNvSpPr>
          <p:nvPr/>
        </p:nvSpPr>
        <p:spPr>
          <a:xfrm>
            <a:off x="287048" y="292300"/>
            <a:ext cx="10774357" cy="4843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i="0" kern="12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2400" dirty="0">
                <a:solidFill>
                  <a:srgbClr val="FFFFFF"/>
                </a:solidFill>
              </a:rPr>
              <a:t>Demo</a:t>
            </a:r>
          </a:p>
        </p:txBody>
      </p:sp>
      <p:pic>
        <p:nvPicPr>
          <p:cNvPr id="2" name="GTC Demo 13.03.26 (MVNO Nation).mp4">
            <a:hlinkClick r:id="" action="ppaction://media"/>
            <a:extLst>
              <a:ext uri="{FF2B5EF4-FFF2-40B4-BE49-F238E27FC236}">
                <a16:creationId xmlns:a16="http://schemas.microsoft.com/office/drawing/2014/main" id="{344F1D48-5937-7435-7167-6259E2E7B2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68231" y="447"/>
            <a:ext cx="3455538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6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6FDDD2-CE44-AD7E-135E-C404F5800E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463" y="190715"/>
            <a:ext cx="10930518" cy="484332"/>
          </a:xfrm>
        </p:spPr>
        <p:txBody>
          <a:bodyPr/>
          <a:lstStyle/>
          <a:p>
            <a:r>
              <a:rPr lang="en-GB" dirty="0">
                <a:solidFill>
                  <a:srgbClr val="F8F8F8"/>
                </a:solidFill>
                <a:sym typeface="Avant Garde Demi SFDC"/>
              </a:rPr>
              <a:t>Outcomes: improving experience, savings and revenue </a:t>
            </a:r>
            <a:endParaRPr lang="en-US" dirty="0">
              <a:solidFill>
                <a:srgbClr val="F8F8F8"/>
              </a:solidFill>
            </a:endParaRPr>
          </a:p>
        </p:txBody>
      </p:sp>
      <p:pic>
        <p:nvPicPr>
          <p:cNvPr id="41" name="Google Shape;212;p3">
            <a:extLst>
              <a:ext uri="{FF2B5EF4-FFF2-40B4-BE49-F238E27FC236}">
                <a16:creationId xmlns:a16="http://schemas.microsoft.com/office/drawing/2014/main" id="{71F7B79C-6837-48AD-8C59-9DDFD40A38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29350"/>
          <a:stretch/>
        </p:blipFill>
        <p:spPr>
          <a:xfrm>
            <a:off x="3044241" y="1727607"/>
            <a:ext cx="1998710" cy="14223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Google Shape;209;p3">
            <a:extLst>
              <a:ext uri="{FF2B5EF4-FFF2-40B4-BE49-F238E27FC236}">
                <a16:creationId xmlns:a16="http://schemas.microsoft.com/office/drawing/2014/main" id="{F221B905-6AD5-4404-A8A0-905B3C24C42C}"/>
              </a:ext>
            </a:extLst>
          </p:cNvPr>
          <p:cNvGrpSpPr/>
          <p:nvPr/>
        </p:nvGrpSpPr>
        <p:grpSpPr>
          <a:xfrm>
            <a:off x="9149007" y="1727607"/>
            <a:ext cx="1068673" cy="1552600"/>
            <a:chOff x="6309888" y="4115757"/>
            <a:chExt cx="1114313" cy="1618907"/>
          </a:xfrm>
        </p:grpSpPr>
        <p:pic>
          <p:nvPicPr>
            <p:cNvPr id="43" name="Google Shape;210;p3" descr="A screen shot of a cell phone&#10;&#10;AI-generated content may be incorrect.">
              <a:extLst>
                <a:ext uri="{FF2B5EF4-FFF2-40B4-BE49-F238E27FC236}">
                  <a16:creationId xmlns:a16="http://schemas.microsoft.com/office/drawing/2014/main" id="{0BE672BB-D86D-4EE2-892E-B50C96BDDEE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309888" y="4115757"/>
              <a:ext cx="1114313" cy="16189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Google Shape;211;p3">
              <a:extLst>
                <a:ext uri="{FF2B5EF4-FFF2-40B4-BE49-F238E27FC236}">
                  <a16:creationId xmlns:a16="http://schemas.microsoft.com/office/drawing/2014/main" id="{0A269757-1529-46DF-817C-EDFB33A2F2BE}"/>
                </a:ext>
              </a:extLst>
            </p:cNvPr>
            <p:cNvSpPr txBox="1"/>
            <p:nvPr/>
          </p:nvSpPr>
          <p:spPr>
            <a:xfrm>
              <a:off x="6468405" y="4954555"/>
              <a:ext cx="707096" cy="288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13" tIns="45694" rIns="91413" bIns="45694" anchor="t" anchorCtr="0">
              <a:spAutoFit/>
            </a:bodyPr>
            <a:lstStyle/>
            <a:p>
              <a:pPr>
                <a:buClrTx/>
              </a:pPr>
              <a:r>
                <a:rPr lang="en-US" sz="600" b="1" kern="12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“Let me check that for you”</a:t>
              </a:r>
              <a:endParaRPr sz="1800" kern="1200" dirty="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9DF0DF3-02AA-491A-8439-FEF3119B1F55}"/>
              </a:ext>
            </a:extLst>
          </p:cNvPr>
          <p:cNvSpPr txBox="1"/>
          <p:nvPr/>
        </p:nvSpPr>
        <p:spPr>
          <a:xfrm>
            <a:off x="364936" y="3530935"/>
            <a:ext cx="1296697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GB" sz="1600" b="1" kern="12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Journey resolution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337EE7-1471-44C2-B76A-DB4BFB6CBE8F}"/>
              </a:ext>
            </a:extLst>
          </p:cNvPr>
          <p:cNvSpPr txBox="1"/>
          <p:nvPr/>
        </p:nvSpPr>
        <p:spPr>
          <a:xfrm>
            <a:off x="378340" y="4443791"/>
            <a:ext cx="2686004" cy="33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GB" sz="1600" b="1" kern="12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Costs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9F4405-7B8B-4B93-A035-24C11C599C69}"/>
              </a:ext>
            </a:extLst>
          </p:cNvPr>
          <p:cNvSpPr txBox="1"/>
          <p:nvPr/>
        </p:nvSpPr>
        <p:spPr>
          <a:xfrm>
            <a:off x="378340" y="5118419"/>
            <a:ext cx="2686004" cy="338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GB" sz="1600" b="1" kern="12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NPS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B392A9-4EA2-450A-8A9A-B3AC5C7C2DB9}"/>
              </a:ext>
            </a:extLst>
          </p:cNvPr>
          <p:cNvSpPr txBox="1"/>
          <p:nvPr/>
        </p:nvSpPr>
        <p:spPr>
          <a:xfrm>
            <a:off x="378340" y="5843145"/>
            <a:ext cx="1184039" cy="58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GB" sz="1600" b="1" kern="12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Churn &amp; Revenue</a:t>
            </a:r>
          </a:p>
        </p:txBody>
      </p:sp>
      <p:sp>
        <p:nvSpPr>
          <p:cNvPr id="38" name="Google Shape;192;p3">
            <a:extLst>
              <a:ext uri="{FF2B5EF4-FFF2-40B4-BE49-F238E27FC236}">
                <a16:creationId xmlns:a16="http://schemas.microsoft.com/office/drawing/2014/main" id="{AA7DFEBE-6419-48D6-AB4A-E3957315ECD5}"/>
              </a:ext>
            </a:extLst>
          </p:cNvPr>
          <p:cNvSpPr txBox="1"/>
          <p:nvPr/>
        </p:nvSpPr>
        <p:spPr>
          <a:xfrm>
            <a:off x="1661633" y="928263"/>
            <a:ext cx="5145616" cy="39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694" rIns="0" bIns="45694" anchor="t" anchorCtr="0">
            <a:spAutoFit/>
          </a:bodyPr>
          <a:lstStyle/>
          <a:p>
            <a:pPr algn="ctr">
              <a:lnSpc>
                <a:spcPct val="70000"/>
              </a:lnSpc>
              <a:buClr>
                <a:srgbClr val="FFC000"/>
              </a:buClr>
              <a:buSzPts val="1600"/>
            </a:pPr>
            <a:r>
              <a:rPr lang="en-US" sz="2800" b="1" kern="12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lay"/>
              </a:rPr>
              <a:t>Care+</a:t>
            </a:r>
            <a:endParaRPr sz="2800" b="1" kern="12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Google Shape;193;p3">
            <a:extLst>
              <a:ext uri="{FF2B5EF4-FFF2-40B4-BE49-F238E27FC236}">
                <a16:creationId xmlns:a16="http://schemas.microsoft.com/office/drawing/2014/main" id="{50FE995C-2665-49BA-B206-BE48AA974A85}"/>
              </a:ext>
            </a:extLst>
          </p:cNvPr>
          <p:cNvSpPr txBox="1"/>
          <p:nvPr/>
        </p:nvSpPr>
        <p:spPr>
          <a:xfrm>
            <a:off x="7046384" y="875686"/>
            <a:ext cx="5145616" cy="451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694" rIns="0" bIns="45694" anchor="t" anchorCtr="0">
            <a:spAutoFit/>
          </a:bodyPr>
          <a:lstStyle/>
          <a:p>
            <a:pPr algn="ctr">
              <a:lnSpc>
                <a:spcPts val="2800"/>
              </a:lnSpc>
              <a:buClr>
                <a:srgbClr val="FFC000"/>
              </a:buClr>
              <a:buSzPts val="1600"/>
            </a:pPr>
            <a:r>
              <a:rPr lang="en-US" sz="2400" b="1" kern="12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Play"/>
              </a:rPr>
              <a:t>AI Voice Agent</a:t>
            </a:r>
            <a:endParaRPr sz="2400" b="1" kern="12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22500E9D-ADD5-C604-B097-D6FDA2F94186}"/>
              </a:ext>
            </a:extLst>
          </p:cNvPr>
          <p:cNvSpPr/>
          <p:nvPr/>
        </p:nvSpPr>
        <p:spPr>
          <a:xfrm>
            <a:off x="1965898" y="1447231"/>
            <a:ext cx="4578070" cy="4303195"/>
          </a:xfrm>
          <a:prstGeom prst="round2SameRect">
            <a:avLst/>
          </a:prstGeom>
          <a:solidFill>
            <a:schemeClr val="tx1">
              <a:alpha val="5000"/>
            </a:schemeClr>
          </a:solidFill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5995" tIns="251966" rIns="35995" rtlCol="0" anchor="t"/>
          <a:lstStyle/>
          <a:p>
            <a:pPr algn="ctr">
              <a:buClrTx/>
            </a:pPr>
            <a:endParaRPr lang="en-US" sz="1800" kern="1200" spc="-1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EDFB531D-FB02-AA04-5136-33833DD2A6D4}"/>
              </a:ext>
            </a:extLst>
          </p:cNvPr>
          <p:cNvSpPr/>
          <p:nvPr/>
        </p:nvSpPr>
        <p:spPr>
          <a:xfrm flipV="1">
            <a:off x="1965897" y="5747447"/>
            <a:ext cx="9847763" cy="803416"/>
          </a:xfrm>
          <a:prstGeom prst="round2SameRect">
            <a:avLst/>
          </a:prstGeom>
          <a:solidFill>
            <a:schemeClr val="tx1">
              <a:alpha val="5000"/>
            </a:schemeClr>
          </a:solidFill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5995" tIns="251966" rIns="35995" rtlCol="0" anchor="t"/>
          <a:lstStyle/>
          <a:p>
            <a:pPr algn="ctr">
              <a:buClrTx/>
            </a:pPr>
            <a:endParaRPr lang="en-US" sz="1800" kern="1200" spc="-1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Round Same Side Corner Rectangle 5">
            <a:extLst>
              <a:ext uri="{FF2B5EF4-FFF2-40B4-BE49-F238E27FC236}">
                <a16:creationId xmlns:a16="http://schemas.microsoft.com/office/drawing/2014/main" id="{27776EF5-3137-3353-8F1C-EF90FBDEDEF3}"/>
              </a:ext>
            </a:extLst>
          </p:cNvPr>
          <p:cNvSpPr/>
          <p:nvPr/>
        </p:nvSpPr>
        <p:spPr>
          <a:xfrm>
            <a:off x="7226738" y="1447231"/>
            <a:ext cx="4578070" cy="4303195"/>
          </a:xfrm>
          <a:prstGeom prst="round2SameRect">
            <a:avLst/>
          </a:prstGeom>
          <a:solidFill>
            <a:schemeClr val="tx1">
              <a:alpha val="5000"/>
            </a:schemeClr>
          </a:solidFill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5995" tIns="251966" rIns="35995" rtlCol="0" anchor="t"/>
          <a:lstStyle/>
          <a:p>
            <a:pPr algn="ctr">
              <a:buClrTx/>
            </a:pPr>
            <a:endParaRPr lang="en-US" sz="1800" kern="1200" spc="-1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0" name="Google Shape;244;p31">
            <a:extLst>
              <a:ext uri="{FF2B5EF4-FFF2-40B4-BE49-F238E27FC236}">
                <a16:creationId xmlns:a16="http://schemas.microsoft.com/office/drawing/2014/main" id="{66CE59A4-BA34-4D9E-8F08-4512C1572B0D}"/>
              </a:ext>
            </a:extLst>
          </p:cNvPr>
          <p:cNvSpPr/>
          <p:nvPr/>
        </p:nvSpPr>
        <p:spPr>
          <a:xfrm>
            <a:off x="4596076" y="5886515"/>
            <a:ext cx="4561228" cy="569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spcAft>
                <a:spcPts val="300"/>
              </a:spcAft>
              <a:buClr>
                <a:srgbClr val="FFFFFF"/>
              </a:buClr>
              <a:buSzPts val="1600"/>
            </a:pPr>
            <a:r>
              <a:rPr lang="en-US" sz="1600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0.5%-point churn reduction</a:t>
            </a:r>
          </a:p>
          <a:p>
            <a:pPr algn="ctr">
              <a:spcAft>
                <a:spcPts val="300"/>
              </a:spcAft>
              <a:buClr>
                <a:srgbClr val="FFFFFF"/>
              </a:buClr>
              <a:buSzPts val="1600"/>
            </a:pPr>
            <a:r>
              <a:rPr lang="en-US" sz="1600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1.5x X/U-sell attach rate increase</a:t>
            </a:r>
            <a:endParaRPr sz="16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Rounded Rectangle 14">
            <a:extLst>
              <a:ext uri="{FF2B5EF4-FFF2-40B4-BE49-F238E27FC236}">
                <a16:creationId xmlns:a16="http://schemas.microsoft.com/office/drawing/2014/main" id="{A312CDBA-F9D2-4457-BEDF-1F2664FD32E9}"/>
              </a:ext>
            </a:extLst>
          </p:cNvPr>
          <p:cNvSpPr/>
          <p:nvPr/>
        </p:nvSpPr>
        <p:spPr>
          <a:xfrm>
            <a:off x="7373382" y="3609474"/>
            <a:ext cx="4223108" cy="4397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</a:pPr>
            <a:r>
              <a:rPr lang="en-GB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90+% Resolution</a:t>
            </a:r>
          </a:p>
        </p:txBody>
      </p:sp>
      <p:sp>
        <p:nvSpPr>
          <p:cNvPr id="55" name="Google Shape;248;p31">
            <a:extLst>
              <a:ext uri="{FF2B5EF4-FFF2-40B4-BE49-F238E27FC236}">
                <a16:creationId xmlns:a16="http://schemas.microsoft.com/office/drawing/2014/main" id="{3F263B9E-6925-49B3-A4A6-332F3A293832}"/>
              </a:ext>
            </a:extLst>
          </p:cNvPr>
          <p:cNvSpPr/>
          <p:nvPr/>
        </p:nvSpPr>
        <p:spPr>
          <a:xfrm>
            <a:off x="7250071" y="4443791"/>
            <a:ext cx="4563590" cy="246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FFFFFF"/>
              </a:buClr>
              <a:buSzPts val="1600"/>
            </a:pPr>
            <a:r>
              <a:rPr lang="en-US" sz="1600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 to 70% lower cost per interaction </a:t>
            </a:r>
            <a:endParaRPr sz="16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8" name="Google Shape;244;p31">
            <a:extLst>
              <a:ext uri="{FF2B5EF4-FFF2-40B4-BE49-F238E27FC236}">
                <a16:creationId xmlns:a16="http://schemas.microsoft.com/office/drawing/2014/main" id="{CE73E23D-0697-4CD9-9097-36546B6B80CF}"/>
              </a:ext>
            </a:extLst>
          </p:cNvPr>
          <p:cNvSpPr/>
          <p:nvPr/>
        </p:nvSpPr>
        <p:spPr>
          <a:xfrm>
            <a:off x="7250071" y="5164579"/>
            <a:ext cx="4563590" cy="246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FFFFFF"/>
              </a:buClr>
              <a:buSzPts val="1600"/>
            </a:pPr>
            <a:r>
              <a:rPr lang="en-US" sz="1600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Avoid -39 NPS hit</a:t>
            </a:r>
            <a:endParaRPr sz="16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Rounded Rectangle 21">
            <a:extLst>
              <a:ext uri="{FF2B5EF4-FFF2-40B4-BE49-F238E27FC236}">
                <a16:creationId xmlns:a16="http://schemas.microsoft.com/office/drawing/2014/main" id="{4BAB49DD-81CB-4B9A-98CC-9088705AABBA}"/>
              </a:ext>
            </a:extLst>
          </p:cNvPr>
          <p:cNvSpPr/>
          <p:nvPr/>
        </p:nvSpPr>
        <p:spPr>
          <a:xfrm>
            <a:off x="2087710" y="3603394"/>
            <a:ext cx="2754416" cy="439781"/>
          </a:xfrm>
          <a:prstGeom prst="roundRect">
            <a:avLst>
              <a:gd name="adj" fmla="val 50000"/>
            </a:avLst>
          </a:prstGeom>
          <a:solidFill>
            <a:schemeClr val="tx1">
              <a:alpha val="149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</a:pPr>
            <a:endParaRPr lang="en-GB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Round Same-side Corner of Rectangle 12">
            <a:extLst>
              <a:ext uri="{FF2B5EF4-FFF2-40B4-BE49-F238E27FC236}">
                <a16:creationId xmlns:a16="http://schemas.microsoft.com/office/drawing/2014/main" id="{25FEE3C7-C3D8-455D-A3C3-E1549CF8C8AB}"/>
              </a:ext>
            </a:extLst>
          </p:cNvPr>
          <p:cNvSpPr/>
          <p:nvPr/>
        </p:nvSpPr>
        <p:spPr>
          <a:xfrm rot="16200000">
            <a:off x="2257386" y="3429785"/>
            <a:ext cx="439783" cy="78699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buClrTx/>
            </a:pPr>
            <a:r>
              <a:rPr lang="en-GB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0A9EAA-DE72-4A26-A3D7-F1E8A2B9BBFE}"/>
              </a:ext>
            </a:extLst>
          </p:cNvPr>
          <p:cNvSpPr/>
          <p:nvPr/>
        </p:nvSpPr>
        <p:spPr>
          <a:xfrm>
            <a:off x="2870773" y="3603394"/>
            <a:ext cx="594143" cy="439782"/>
          </a:xfrm>
          <a:prstGeom prst="rect">
            <a:avLst/>
          </a:prstGeom>
          <a:solidFill>
            <a:srgbClr val="DEBE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</a:pPr>
            <a:r>
              <a:rPr lang="en-GB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20%</a:t>
            </a:r>
          </a:p>
        </p:txBody>
      </p:sp>
      <p:sp>
        <p:nvSpPr>
          <p:cNvPr id="34" name="Google Shape;254;p31">
            <a:extLst>
              <a:ext uri="{FF2B5EF4-FFF2-40B4-BE49-F238E27FC236}">
                <a16:creationId xmlns:a16="http://schemas.microsoft.com/office/drawing/2014/main" id="{F75E0639-7B6C-4D1F-9BED-FF5F5A886400}"/>
              </a:ext>
            </a:extLst>
          </p:cNvPr>
          <p:cNvSpPr txBox="1"/>
          <p:nvPr/>
        </p:nvSpPr>
        <p:spPr>
          <a:xfrm>
            <a:off x="3464917" y="3705506"/>
            <a:ext cx="1157360" cy="246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45694" rIns="91413" bIns="45694" anchor="t" anchorCtr="0">
            <a:spAutoFit/>
          </a:bodyPr>
          <a:lstStyle/>
          <a:p>
            <a:pPr>
              <a:buClrTx/>
            </a:pPr>
            <a:r>
              <a:rPr lang="en-US" sz="1000" i="1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Proactive lift</a:t>
            </a:r>
            <a:endParaRPr sz="1200" i="1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54" name="Google Shape;244;p31">
            <a:extLst>
              <a:ext uri="{FF2B5EF4-FFF2-40B4-BE49-F238E27FC236}">
                <a16:creationId xmlns:a16="http://schemas.microsoft.com/office/drawing/2014/main" id="{A4631687-9AB3-4176-9031-6E3161F09910}"/>
              </a:ext>
            </a:extLst>
          </p:cNvPr>
          <p:cNvSpPr/>
          <p:nvPr/>
        </p:nvSpPr>
        <p:spPr>
          <a:xfrm>
            <a:off x="1930380" y="4443791"/>
            <a:ext cx="4605167" cy="246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FFFFFF"/>
              </a:buClr>
              <a:buSzPts val="1600"/>
            </a:pPr>
            <a:r>
              <a:rPr lang="en-US" sz="1600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Call deflection (OPEX)</a:t>
            </a:r>
            <a:endParaRPr sz="16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7" name="Google Shape;244;p31">
            <a:extLst>
              <a:ext uri="{FF2B5EF4-FFF2-40B4-BE49-F238E27FC236}">
                <a16:creationId xmlns:a16="http://schemas.microsoft.com/office/drawing/2014/main" id="{CE12F959-A7A3-4F69-9B0D-308C06986D05}"/>
              </a:ext>
            </a:extLst>
          </p:cNvPr>
          <p:cNvSpPr/>
          <p:nvPr/>
        </p:nvSpPr>
        <p:spPr>
          <a:xfrm>
            <a:off x="1974319" y="5164579"/>
            <a:ext cx="4561228" cy="246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FFFFFF"/>
              </a:buClr>
              <a:buSzPts val="1600"/>
            </a:pPr>
            <a:r>
              <a:rPr lang="en-US" sz="1600" kern="12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Avoid -19 NPS hit</a:t>
            </a:r>
            <a:endParaRPr sz="1600" kern="1200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2571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1086D-69A1-4FBF-2DE0-CDCC1DF4C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DB0404-B0FF-4784-B143-EDB9F8449145}"/>
              </a:ext>
            </a:extLst>
          </p:cNvPr>
          <p:cNvSpPr txBox="1"/>
          <p:nvPr/>
        </p:nvSpPr>
        <p:spPr>
          <a:xfrm>
            <a:off x="1501264" y="1425687"/>
            <a:ext cx="9309679" cy="22464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82856" tIns="182856" rIns="182856" bIns="182856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MCE’s Solutions are built for MVNOs &amp; ready to deploy </a:t>
            </a:r>
          </a:p>
          <a:p>
            <a:pPr marL="285721" indent="-285721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Easy integration on top of existing IT infrastructure</a:t>
            </a:r>
          </a:p>
          <a:p>
            <a:pPr marL="285721" indent="-285721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Built for fast paybacks </a:t>
            </a:r>
          </a:p>
          <a:p>
            <a:pPr marL="285721" indent="-285721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Customizable for your business needs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D5C035-E486-479D-96C5-913280F75759}"/>
              </a:ext>
            </a:extLst>
          </p:cNvPr>
          <p:cNvSpPr txBox="1"/>
          <p:nvPr/>
        </p:nvSpPr>
        <p:spPr>
          <a:xfrm>
            <a:off x="391835" y="4216113"/>
            <a:ext cx="11528537" cy="769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Let’s get started today</a:t>
            </a:r>
          </a:p>
        </p:txBody>
      </p:sp>
    </p:spTree>
    <p:extLst>
      <p:ext uri="{BB962C8B-B14F-4D97-AF65-F5344CB8AC3E}">
        <p14:creationId xmlns:p14="http://schemas.microsoft.com/office/powerpoint/2010/main" val="1741589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3"/>
          <p:cNvSpPr/>
          <p:nvPr/>
        </p:nvSpPr>
        <p:spPr>
          <a:xfrm>
            <a:off x="163946" y="179446"/>
            <a:ext cx="11864110" cy="6499108"/>
          </a:xfrm>
          <a:prstGeom prst="roundRect">
            <a:avLst>
              <a:gd name="adj" fmla="val 4415"/>
            </a:avLst>
          </a:prstGeom>
          <a:solidFill>
            <a:srgbClr val="0C0321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algn="ctr">
              <a:buSzPts val="1400"/>
            </a:pPr>
            <a:endParaRPr sz="1867">
              <a:solidFill>
                <a:srgbClr val="746DD4"/>
              </a:solidFill>
            </a:endParaRPr>
          </a:p>
        </p:txBody>
      </p:sp>
      <p:pic>
        <p:nvPicPr>
          <p:cNvPr id="327" name="Google Shape;327;p13" title="mce_logo white.png"/>
          <p:cNvPicPr preferRelativeResize="0"/>
          <p:nvPr/>
        </p:nvPicPr>
        <p:blipFill rotWithShape="1">
          <a:blip r:embed="rId3">
            <a:alphaModFix/>
          </a:blip>
          <a:srcRect l="21113" t="20067" r="20898" b="19572"/>
          <a:stretch/>
        </p:blipFill>
        <p:spPr>
          <a:xfrm>
            <a:off x="10930574" y="447814"/>
            <a:ext cx="771668" cy="26903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3"/>
          <p:cNvSpPr txBox="1"/>
          <p:nvPr/>
        </p:nvSpPr>
        <p:spPr>
          <a:xfrm>
            <a:off x="1505796" y="408255"/>
            <a:ext cx="9180409" cy="50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9" tIns="45688" rIns="91409" bIns="45688" anchor="t" anchorCtr="0">
            <a:spAutoFit/>
          </a:bodyPr>
          <a:lstStyle/>
          <a:p>
            <a:pPr algn="ctr">
              <a:buSzPts val="2400"/>
            </a:pPr>
            <a:r>
              <a:rPr lang="en-US" sz="2667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Get in touch &amp; connect </a:t>
            </a:r>
            <a:r>
              <a:rPr lang="en-US" sz="2667" b="1">
                <a:solidFill>
                  <a:srgbClr val="746DD4"/>
                </a:solidFill>
                <a:latin typeface="Roboto"/>
                <a:ea typeface="Roboto"/>
                <a:cs typeface="Roboto"/>
                <a:sym typeface="Roboto"/>
              </a:rPr>
              <a:t>with our telco business experts</a:t>
            </a:r>
            <a:endParaRPr sz="2667" b="1">
              <a:solidFill>
                <a:srgbClr val="746DD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9" name="Google Shape;329;p13" title="DSC02100 (6).JPG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l="26424" r="17470"/>
          <a:stretch/>
        </p:blipFill>
        <p:spPr>
          <a:xfrm>
            <a:off x="434424" y="1467345"/>
            <a:ext cx="1312858" cy="1315658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1" name="Google Shape;331;p13"/>
          <p:cNvSpPr txBox="1"/>
          <p:nvPr/>
        </p:nvSpPr>
        <p:spPr>
          <a:xfrm>
            <a:off x="1806963" y="1290786"/>
            <a:ext cx="2484154" cy="623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900"/>
            </a:pPr>
            <a:r>
              <a:rPr lang="en-US" sz="2133" dirty="0">
                <a:solidFill>
                  <a:srgbClr val="746DD4"/>
                </a:solidFill>
                <a:latin typeface="Roboto Medium"/>
                <a:ea typeface="Roboto Medium"/>
                <a:cs typeface="Roboto Medium"/>
                <a:sym typeface="Roboto Medium"/>
              </a:rPr>
              <a:t>Wolfgang Sixl</a:t>
            </a:r>
            <a:endParaRPr sz="2133" dirty="0">
              <a:solidFill>
                <a:srgbClr val="746DD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32" name="Google Shape;332;p13"/>
          <p:cNvSpPr txBox="1"/>
          <p:nvPr/>
        </p:nvSpPr>
        <p:spPr>
          <a:xfrm>
            <a:off x="5776161" y="1290355"/>
            <a:ext cx="2747284" cy="584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900"/>
            </a:pPr>
            <a:r>
              <a:rPr lang="en-US" sz="2133" dirty="0">
                <a:solidFill>
                  <a:srgbClr val="746DD4"/>
                </a:solidFill>
                <a:latin typeface="Roboto Medium"/>
                <a:ea typeface="Roboto Medium"/>
                <a:cs typeface="Roboto Medium"/>
                <a:sym typeface="Roboto Medium"/>
              </a:rPr>
              <a:t>Meir Shafran</a:t>
            </a:r>
            <a:endParaRPr sz="2133" dirty="0">
              <a:solidFill>
                <a:srgbClr val="746DD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33" name="Google Shape;333;p13"/>
          <p:cNvSpPr txBox="1"/>
          <p:nvPr/>
        </p:nvSpPr>
        <p:spPr>
          <a:xfrm>
            <a:off x="5776158" y="1775419"/>
            <a:ext cx="2207825" cy="74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en-US" sz="1600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GM North America</a:t>
            </a:r>
            <a:endParaRPr sz="1600" dirty="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34" name="Google Shape;334;p13"/>
          <p:cNvSpPr txBox="1"/>
          <p:nvPr/>
        </p:nvSpPr>
        <p:spPr>
          <a:xfrm>
            <a:off x="1806940" y="1774225"/>
            <a:ext cx="2207825" cy="74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en-US" sz="1600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VP Strategy, Data &amp; Client Solutions</a:t>
            </a:r>
            <a:endParaRPr sz="1600" dirty="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35" name="Google Shape;335;p13"/>
          <p:cNvSpPr txBox="1"/>
          <p:nvPr/>
        </p:nvSpPr>
        <p:spPr>
          <a:xfrm>
            <a:off x="1806951" y="2417958"/>
            <a:ext cx="2484154" cy="52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en-US" sz="1333" dirty="0" err="1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wolfgang.s@mce-sys.com</a:t>
            </a:r>
            <a:endParaRPr sz="1333" dirty="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36" name="Google Shape;336;p13"/>
          <p:cNvSpPr txBox="1"/>
          <p:nvPr/>
        </p:nvSpPr>
        <p:spPr>
          <a:xfrm>
            <a:off x="5776157" y="2420831"/>
            <a:ext cx="2484154" cy="52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en-US" sz="1333" dirty="0" err="1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meir.s@mce-sys.com</a:t>
            </a:r>
            <a:endParaRPr sz="1333" dirty="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37" name="Google Shape;337;p13"/>
          <p:cNvSpPr txBox="1"/>
          <p:nvPr/>
        </p:nvSpPr>
        <p:spPr>
          <a:xfrm>
            <a:off x="9757054" y="1291071"/>
            <a:ext cx="2207825" cy="623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900"/>
            </a:pPr>
            <a:r>
              <a:rPr lang="en-US" sz="2133" dirty="0">
                <a:solidFill>
                  <a:srgbClr val="746DD4"/>
                </a:solidFill>
                <a:latin typeface="Roboto Medium"/>
                <a:ea typeface="Roboto Medium"/>
                <a:cs typeface="Roboto Medium"/>
                <a:sym typeface="Roboto Medium"/>
              </a:rPr>
              <a:t>Aleeta Willcuts</a:t>
            </a:r>
            <a:endParaRPr sz="2133" dirty="0">
              <a:solidFill>
                <a:srgbClr val="746DD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38" name="Google Shape;338;p13"/>
          <p:cNvSpPr txBox="1"/>
          <p:nvPr/>
        </p:nvSpPr>
        <p:spPr>
          <a:xfrm>
            <a:off x="9757050" y="1769712"/>
            <a:ext cx="2207825" cy="74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en-US" sz="1600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EVP, Customer &amp; Market Engagement</a:t>
            </a:r>
            <a:endParaRPr sz="1600" dirty="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39" name="Google Shape;339;p13"/>
          <p:cNvSpPr txBox="1"/>
          <p:nvPr/>
        </p:nvSpPr>
        <p:spPr>
          <a:xfrm>
            <a:off x="9757055" y="2428982"/>
            <a:ext cx="2484154" cy="52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en-US" sz="1333" dirty="0" err="1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aleeta.w@mce-sys.com</a:t>
            </a:r>
            <a:endParaRPr sz="1333" dirty="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341" name="Google Shape;341;p13" title="undefined (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2562" y="3760402"/>
            <a:ext cx="2207825" cy="220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3" title="undefined (4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43175" y="3756928"/>
            <a:ext cx="2207825" cy="220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3" title="bit.ly_4qstuaj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37549" y="3750916"/>
            <a:ext cx="2207825" cy="220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3"/>
          <p:cNvSpPr txBox="1"/>
          <p:nvPr/>
        </p:nvSpPr>
        <p:spPr>
          <a:xfrm>
            <a:off x="1882691" y="3198435"/>
            <a:ext cx="1623178" cy="48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en-US" sz="1600" dirty="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Let’s connect!</a:t>
            </a:r>
            <a:endParaRPr sz="1600" dirty="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47" name="Google Shape;347;p13"/>
          <p:cNvSpPr txBox="1"/>
          <p:nvPr/>
        </p:nvSpPr>
        <p:spPr>
          <a:xfrm>
            <a:off x="5805710" y="3198435"/>
            <a:ext cx="1623178" cy="48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en-US" sz="1600" dirty="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Let’s connect!</a:t>
            </a:r>
            <a:endParaRPr sz="1600" dirty="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49" name="Google Shape;349;p13"/>
          <p:cNvSpPr txBox="1"/>
          <p:nvPr/>
        </p:nvSpPr>
        <p:spPr>
          <a:xfrm>
            <a:off x="9693517" y="3198435"/>
            <a:ext cx="1623178" cy="48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en-US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Let’s connect!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2050" name="Picture 2" descr="Leadership - MCE Systems Ltd.">
            <a:extLst>
              <a:ext uri="{FF2B5EF4-FFF2-40B4-BE49-F238E27FC236}">
                <a16:creationId xmlns:a16="http://schemas.microsoft.com/office/drawing/2014/main" id="{E179E330-5740-1EA9-2772-EF79284075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9" b="5943"/>
          <a:stretch>
            <a:fillRect/>
          </a:stretch>
        </p:blipFill>
        <p:spPr bwMode="auto">
          <a:xfrm>
            <a:off x="4333527" y="1442589"/>
            <a:ext cx="1323101" cy="131639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CE Adds Ex-T-Mobile Exec Aleeta Willcuts to its Advisory Board">
            <a:extLst>
              <a:ext uri="{FF2B5EF4-FFF2-40B4-BE49-F238E27FC236}">
                <a16:creationId xmlns:a16="http://schemas.microsoft.com/office/drawing/2014/main" id="{D1702C1C-5ECD-BD95-68F1-8D0CB6383F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9" r="20586"/>
          <a:stretch>
            <a:fillRect/>
          </a:stretch>
        </p:blipFill>
        <p:spPr bwMode="auto">
          <a:xfrm>
            <a:off x="8302744" y="1467345"/>
            <a:ext cx="1315338" cy="131639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31C1B5BD-2524-F63D-5AA4-9AB6F2FE0B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47280" y="3876642"/>
            <a:ext cx="1968398" cy="196839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2508B75-7469-DC09-C139-F4F575AAAC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56627" y="3863019"/>
            <a:ext cx="1970939" cy="197093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1D573F2-6D2F-7066-7D94-067AD771F7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54249" y="3863019"/>
            <a:ext cx="1970939" cy="1970939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D8F3C-958C-BF56-0731-7EF7E0E89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B31A4-BAFA-2203-B067-484A070D38A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107244" y="2738856"/>
            <a:ext cx="7751591" cy="820693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2440D80-0694-4F55-C40A-0019AECAE699}"/>
              </a:ext>
            </a:extLst>
          </p:cNvPr>
          <p:cNvSpPr txBox="1">
            <a:spLocks/>
          </p:cNvSpPr>
          <p:nvPr/>
        </p:nvSpPr>
        <p:spPr>
          <a:xfrm>
            <a:off x="1964184" y="3847455"/>
            <a:ext cx="8359312" cy="62071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Roboto Light" pitchFamily="2" charset="0"/>
                <a:ea typeface="Roboto Light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09">
              <a:buClrTx/>
              <a:defRPr/>
            </a:pPr>
            <a:endParaRPr lang="en-IL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672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CF4D0-4DED-3507-9310-97F2B3A33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E670CF-C842-71E6-3EDC-736022BB46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MCE Systems – Telco Technologies Pioneer  </a:t>
            </a:r>
          </a:p>
        </p:txBody>
      </p:sp>
      <p:grpSp>
        <p:nvGrpSpPr>
          <p:cNvPr id="6" name="Google Shape;219;g395f085aa1d_0_674">
            <a:extLst>
              <a:ext uri="{FF2B5EF4-FFF2-40B4-BE49-F238E27FC236}">
                <a16:creationId xmlns:a16="http://schemas.microsoft.com/office/drawing/2014/main" id="{84912AB1-79E2-FC95-03ED-4F283064779C}"/>
              </a:ext>
            </a:extLst>
          </p:cNvPr>
          <p:cNvGrpSpPr/>
          <p:nvPr/>
        </p:nvGrpSpPr>
        <p:grpSpPr>
          <a:xfrm>
            <a:off x="3923924" y="1147821"/>
            <a:ext cx="4918937" cy="1667783"/>
            <a:chOff x="3963360" y="1425099"/>
            <a:chExt cx="4919577" cy="1668000"/>
          </a:xfrm>
        </p:grpSpPr>
        <p:cxnSp>
          <p:nvCxnSpPr>
            <p:cNvPr id="7" name="Google Shape;220;g395f085aa1d_0_674">
              <a:extLst>
                <a:ext uri="{FF2B5EF4-FFF2-40B4-BE49-F238E27FC236}">
                  <a16:creationId xmlns:a16="http://schemas.microsoft.com/office/drawing/2014/main" id="{AD6D36AC-4962-A019-3237-4AD42D641DC2}"/>
                </a:ext>
              </a:extLst>
            </p:cNvPr>
            <p:cNvCxnSpPr/>
            <p:nvPr/>
          </p:nvCxnSpPr>
          <p:spPr>
            <a:xfrm rot="10800000" flipH="1">
              <a:off x="4518106" y="2767881"/>
              <a:ext cx="3549600" cy="396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221;g395f085aa1d_0_674">
              <a:extLst>
                <a:ext uri="{FF2B5EF4-FFF2-40B4-BE49-F238E27FC236}">
                  <a16:creationId xmlns:a16="http://schemas.microsoft.com/office/drawing/2014/main" id="{7B4B1D93-D127-0143-E7CA-2B8450C969F0}"/>
                </a:ext>
              </a:extLst>
            </p:cNvPr>
            <p:cNvCxnSpPr>
              <a:cxnSpLocks/>
              <a:stCxn id="73" idx="2"/>
              <a:endCxn id="12" idx="0"/>
            </p:cNvCxnSpPr>
            <p:nvPr/>
          </p:nvCxnSpPr>
          <p:spPr>
            <a:xfrm flipH="1">
              <a:off x="6430539" y="2445262"/>
              <a:ext cx="0" cy="113898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" name="Google Shape;224;g395f085aa1d_0_674">
              <a:extLst>
                <a:ext uri="{FF2B5EF4-FFF2-40B4-BE49-F238E27FC236}">
                  <a16:creationId xmlns:a16="http://schemas.microsoft.com/office/drawing/2014/main" id="{8667519F-CD49-A4BD-640E-B737123E5732}"/>
                </a:ext>
              </a:extLst>
            </p:cNvPr>
            <p:cNvCxnSpPr>
              <a:cxnSpLocks/>
              <a:stCxn id="74" idx="2"/>
              <a:endCxn id="73" idx="0"/>
            </p:cNvCxnSpPr>
            <p:nvPr/>
          </p:nvCxnSpPr>
          <p:spPr>
            <a:xfrm>
              <a:off x="6438626" y="1913371"/>
              <a:ext cx="0" cy="110091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" name="Google Shape;226;g395f085aa1d_0_674">
              <a:extLst>
                <a:ext uri="{FF2B5EF4-FFF2-40B4-BE49-F238E27FC236}">
                  <a16:creationId xmlns:a16="http://schemas.microsoft.com/office/drawing/2014/main" id="{A687BC82-0FB4-2178-35A4-07088C29F702}"/>
                </a:ext>
              </a:extLst>
            </p:cNvPr>
            <p:cNvSpPr/>
            <p:nvPr/>
          </p:nvSpPr>
          <p:spPr>
            <a:xfrm>
              <a:off x="7512883" y="2554019"/>
              <a:ext cx="1370054" cy="396900"/>
            </a:xfrm>
            <a:prstGeom prst="roundRect">
              <a:avLst>
                <a:gd name="adj" fmla="val 50000"/>
              </a:avLst>
            </a:prstGeom>
            <a:solidFill>
              <a:srgbClr val="3F38EF"/>
            </a:solidFill>
            <a:ln w="9525" cap="flat" cmpd="sng">
              <a:solidFill>
                <a:srgbClr val="302E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244" tIns="22597" rIns="45244" bIns="22597" anchor="ctr" anchorCtr="0">
              <a:noAutofit/>
            </a:bodyPr>
            <a:lstStyle/>
            <a:p>
              <a:pPr algn="ctr">
                <a:buSzPts val="990"/>
              </a:pPr>
              <a:r>
                <a:rPr lang="en-US" sz="1200" dirty="0">
                  <a:solidFill>
                    <a:srgbClr val="FFFFFF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Billing / Plans</a:t>
              </a:r>
              <a:endParaRPr sz="1050" dirty="0"/>
            </a:p>
          </p:txBody>
        </p:sp>
        <p:sp>
          <p:nvSpPr>
            <p:cNvPr id="11" name="Google Shape;227;g395f085aa1d_0_674">
              <a:extLst>
                <a:ext uri="{FF2B5EF4-FFF2-40B4-BE49-F238E27FC236}">
                  <a16:creationId xmlns:a16="http://schemas.microsoft.com/office/drawing/2014/main" id="{52645F2F-E519-00A3-0EEC-E133AEB48728}"/>
                </a:ext>
              </a:extLst>
            </p:cNvPr>
            <p:cNvSpPr/>
            <p:nvPr/>
          </p:nvSpPr>
          <p:spPr>
            <a:xfrm>
              <a:off x="5609716" y="1425099"/>
              <a:ext cx="1616829" cy="1668000"/>
            </a:xfrm>
            <a:prstGeom prst="roundRect">
              <a:avLst>
                <a:gd name="adj" fmla="val 7692"/>
              </a:avLst>
            </a:prstGeom>
            <a:noFill/>
            <a:ln w="12700" cap="flat" cmpd="sng">
              <a:solidFill>
                <a:schemeClr val="lt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45244" tIns="22597" rIns="45244" bIns="22597" anchor="ctr" anchorCtr="0">
              <a:noAutofit/>
            </a:bodyPr>
            <a:lstStyle/>
            <a:p>
              <a:pPr algn="ctr">
                <a:buSzPts val="890"/>
              </a:pPr>
              <a:endParaRPr sz="88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223;g395f085aa1d_0_674">
              <a:extLst>
                <a:ext uri="{FF2B5EF4-FFF2-40B4-BE49-F238E27FC236}">
                  <a16:creationId xmlns:a16="http://schemas.microsoft.com/office/drawing/2014/main" id="{C13C1279-70B4-D988-2446-41C72F00CF1B}"/>
                </a:ext>
              </a:extLst>
            </p:cNvPr>
            <p:cNvSpPr/>
            <p:nvPr/>
          </p:nvSpPr>
          <p:spPr>
            <a:xfrm>
              <a:off x="5745512" y="2559160"/>
              <a:ext cx="1370054" cy="396900"/>
            </a:xfrm>
            <a:prstGeom prst="roundRect">
              <a:avLst>
                <a:gd name="adj" fmla="val 50000"/>
              </a:avLst>
            </a:prstGeom>
            <a:solidFill>
              <a:srgbClr val="0B0321"/>
            </a:solidFill>
            <a:ln w="9525" cap="flat" cmpd="sng">
              <a:solidFill>
                <a:srgbClr val="2B2B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244" tIns="22597" rIns="45244" bIns="22597" anchor="ctr" anchorCtr="0">
              <a:noAutofit/>
            </a:bodyPr>
            <a:lstStyle/>
            <a:p>
              <a:pPr algn="ctr">
                <a:buSzPts val="990"/>
              </a:pPr>
              <a:r>
                <a:rPr lang="en-US" dirty="0">
                  <a:solidFill>
                    <a:schemeClr val="accent6"/>
                  </a:solidFill>
                  <a:latin typeface="Roboto"/>
                  <a:ea typeface="Roboto"/>
                  <a:cs typeface="Roboto"/>
                  <a:sym typeface="Roboto"/>
                </a:rPr>
                <a:t>Device</a:t>
              </a:r>
              <a:endParaRPr sz="1100" dirty="0">
                <a:solidFill>
                  <a:schemeClr val="accent6"/>
                </a:solidFill>
              </a:endParaRPr>
            </a:p>
          </p:txBody>
        </p:sp>
        <p:sp>
          <p:nvSpPr>
            <p:cNvPr id="73" name="Google Shape;222;g395f085aa1d_0_674">
              <a:extLst>
                <a:ext uri="{FF2B5EF4-FFF2-40B4-BE49-F238E27FC236}">
                  <a16:creationId xmlns:a16="http://schemas.microsoft.com/office/drawing/2014/main" id="{698549D0-3DD8-1C96-2168-56467ACF9A85}"/>
                </a:ext>
              </a:extLst>
            </p:cNvPr>
            <p:cNvSpPr/>
            <p:nvPr/>
          </p:nvSpPr>
          <p:spPr>
            <a:xfrm>
              <a:off x="5753599" y="2023462"/>
              <a:ext cx="1370054" cy="4218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244" tIns="22597" rIns="45244" bIns="22597" anchor="ctr" anchorCtr="0">
              <a:noAutofit/>
            </a:bodyPr>
            <a:lstStyle/>
            <a:p>
              <a:pPr algn="ctr">
                <a:buSzPts val="990"/>
              </a:pPr>
              <a:r>
                <a:rPr lang="en-US" sz="1200" b="1" dirty="0">
                  <a:solidFill>
                    <a:schemeClr val="tx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Mobile Operator</a:t>
              </a:r>
              <a:endParaRPr sz="1050" dirty="0">
                <a:solidFill>
                  <a:schemeClr val="tx1"/>
                </a:solidFill>
              </a:endParaRPr>
            </a:p>
          </p:txBody>
        </p:sp>
        <p:sp>
          <p:nvSpPr>
            <p:cNvPr id="74" name="Google Shape;225;g395f085aa1d_0_674">
              <a:extLst>
                <a:ext uri="{FF2B5EF4-FFF2-40B4-BE49-F238E27FC236}">
                  <a16:creationId xmlns:a16="http://schemas.microsoft.com/office/drawing/2014/main" id="{D534C328-355F-C751-D0F7-536306FFF734}"/>
                </a:ext>
              </a:extLst>
            </p:cNvPr>
            <p:cNvSpPr/>
            <p:nvPr/>
          </p:nvSpPr>
          <p:spPr>
            <a:xfrm>
              <a:off x="5753599" y="1491571"/>
              <a:ext cx="1370054" cy="4218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rgbClr val="302E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244" tIns="22597" rIns="45244" bIns="22597" anchor="ctr" anchorCtr="0">
              <a:noAutofit/>
            </a:bodyPr>
            <a:lstStyle/>
            <a:p>
              <a:pPr algn="ctr">
                <a:buSzPts val="990"/>
              </a:pPr>
              <a:r>
                <a:rPr lang="en-US" sz="1200" b="1" dirty="0">
                  <a:solidFill>
                    <a:srgbClr val="0B032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Customer</a:t>
              </a:r>
              <a:endParaRPr sz="1000" dirty="0">
                <a:solidFill>
                  <a:srgbClr val="0B032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sp>
          <p:nvSpPr>
            <p:cNvPr id="75" name="Google Shape;228;g395f085aa1d_0_674">
              <a:extLst>
                <a:ext uri="{FF2B5EF4-FFF2-40B4-BE49-F238E27FC236}">
                  <a16:creationId xmlns:a16="http://schemas.microsoft.com/office/drawing/2014/main" id="{9B782F8E-103A-CDC2-9068-A7FD0E7D42A9}"/>
                </a:ext>
              </a:extLst>
            </p:cNvPr>
            <p:cNvSpPr/>
            <p:nvPr/>
          </p:nvSpPr>
          <p:spPr>
            <a:xfrm>
              <a:off x="3963360" y="2593719"/>
              <a:ext cx="1370054" cy="396900"/>
            </a:xfrm>
            <a:prstGeom prst="roundRect">
              <a:avLst>
                <a:gd name="adj" fmla="val 50000"/>
              </a:avLst>
            </a:prstGeom>
            <a:solidFill>
              <a:srgbClr val="3F38EF"/>
            </a:solidFill>
            <a:ln w="9525" cap="flat" cmpd="sng">
              <a:solidFill>
                <a:srgbClr val="302E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45244" tIns="22597" rIns="45244" bIns="22597" anchor="ctr" anchorCtr="0">
              <a:noAutofit/>
            </a:bodyPr>
            <a:lstStyle/>
            <a:p>
              <a:pPr algn="ctr">
                <a:buSzPts val="990"/>
              </a:pPr>
              <a:r>
                <a:rPr lang="en-US" sz="1200" dirty="0">
                  <a:solidFill>
                    <a:srgbClr val="FFFFFF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Network</a:t>
              </a:r>
              <a:endParaRPr sz="1050" dirty="0"/>
            </a:p>
          </p:txBody>
        </p:sp>
      </p:grpSp>
      <p:pic>
        <p:nvPicPr>
          <p:cNvPr id="76" name="Google Shape;164;g395f085aa1d_0_674" title="AT&amp;T logo white.png">
            <a:extLst>
              <a:ext uri="{FF2B5EF4-FFF2-40B4-BE49-F238E27FC236}">
                <a16:creationId xmlns:a16="http://schemas.microsoft.com/office/drawing/2014/main" id="{56E53354-D8F7-FA32-4AD5-DB414CF2EB5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56656" y="3419865"/>
            <a:ext cx="1003558" cy="412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165;g395f085aa1d_0_674" title="T Mobile logo 2 white.png">
            <a:extLst>
              <a:ext uri="{FF2B5EF4-FFF2-40B4-BE49-F238E27FC236}">
                <a16:creationId xmlns:a16="http://schemas.microsoft.com/office/drawing/2014/main" id="{01785C8E-244B-8566-1A91-60B44B3E58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81294" y="3519876"/>
            <a:ext cx="904476" cy="207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166;g395f085aa1d_0_674" title="telus logo white.png">
            <a:extLst>
              <a:ext uri="{FF2B5EF4-FFF2-40B4-BE49-F238E27FC236}">
                <a16:creationId xmlns:a16="http://schemas.microsoft.com/office/drawing/2014/main" id="{643C79C2-425F-1532-2BF4-839CC6B9AD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59355" y="3537191"/>
            <a:ext cx="1133615" cy="221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167;g395f085aa1d_0_674" title="vodafone logo white.png">
            <a:extLst>
              <a:ext uri="{FF2B5EF4-FFF2-40B4-BE49-F238E27FC236}">
                <a16:creationId xmlns:a16="http://schemas.microsoft.com/office/drawing/2014/main" id="{5C4DFD56-B48A-DD3C-99CB-F9F6E9B3A7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25181" y="3961317"/>
            <a:ext cx="1133617" cy="30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168;g395f085aa1d_0_674" title="VM_Logo_White_optimised_large_8314779544_59f5a481e0.png">
            <a:extLst>
              <a:ext uri="{FF2B5EF4-FFF2-40B4-BE49-F238E27FC236}">
                <a16:creationId xmlns:a16="http://schemas.microsoft.com/office/drawing/2014/main" id="{80EAA270-976C-A30D-72FC-F7F0325EDC4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89977" y="3874247"/>
            <a:ext cx="824186" cy="475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170;g395f085aa1d_0_674">
            <a:extLst>
              <a:ext uri="{FF2B5EF4-FFF2-40B4-BE49-F238E27FC236}">
                <a16:creationId xmlns:a16="http://schemas.microsoft.com/office/drawing/2014/main" id="{7D8EF13F-F7C1-042C-9424-72A56390A39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01716" y="4368241"/>
            <a:ext cx="1123255" cy="408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171;g395f085aa1d_0_674">
            <a:extLst>
              <a:ext uri="{FF2B5EF4-FFF2-40B4-BE49-F238E27FC236}">
                <a16:creationId xmlns:a16="http://schemas.microsoft.com/office/drawing/2014/main" id="{BE414F95-0EF8-8C5D-7D25-7324DDFFC43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18514" y="4387868"/>
            <a:ext cx="419371" cy="4193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172;g395f085aa1d_0_674">
            <a:extLst>
              <a:ext uri="{FF2B5EF4-FFF2-40B4-BE49-F238E27FC236}">
                <a16:creationId xmlns:a16="http://schemas.microsoft.com/office/drawing/2014/main" id="{B200418D-C0E2-8329-D538-657050F33478}"/>
              </a:ext>
            </a:extLst>
          </p:cNvPr>
          <p:cNvCxnSpPr/>
          <p:nvPr/>
        </p:nvCxnSpPr>
        <p:spPr>
          <a:xfrm>
            <a:off x="258511" y="3131726"/>
            <a:ext cx="1167658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84" name="Google Shape;174;g395f085aa1d_0_674">
            <a:extLst>
              <a:ext uri="{FF2B5EF4-FFF2-40B4-BE49-F238E27FC236}">
                <a16:creationId xmlns:a16="http://schemas.microsoft.com/office/drawing/2014/main" id="{9E95BAEF-A433-AA73-EC0D-C0C6573509A1}"/>
              </a:ext>
            </a:extLst>
          </p:cNvPr>
          <p:cNvSpPr txBox="1"/>
          <p:nvPr/>
        </p:nvSpPr>
        <p:spPr>
          <a:xfrm>
            <a:off x="9879284" y="3298416"/>
            <a:ext cx="1841160" cy="1721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37" tIns="101837" rIns="101837" bIns="101837" anchor="t" anchorCtr="0">
            <a:noAutofit/>
          </a:bodyPr>
          <a:lstStyle/>
          <a:p>
            <a:pPr algn="r">
              <a:buSzPts val="8800"/>
            </a:pPr>
            <a:r>
              <a:rPr lang="en-US" sz="6599" b="1" dirty="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25+</a:t>
            </a:r>
            <a:endParaRPr sz="6599" b="1" dirty="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r">
              <a:buSzPts val="1400"/>
            </a:pPr>
            <a:r>
              <a:rPr lang="en-US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Global customers</a:t>
            </a:r>
            <a:endParaRPr dirty="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86" name="Google Shape;176;g395f085aa1d_0_674">
            <a:extLst>
              <a:ext uri="{FF2B5EF4-FFF2-40B4-BE49-F238E27FC236}">
                <a16:creationId xmlns:a16="http://schemas.microsoft.com/office/drawing/2014/main" id="{5166E0CD-AD94-547E-E4EC-3354ACF96428}"/>
              </a:ext>
            </a:extLst>
          </p:cNvPr>
          <p:cNvSpPr txBox="1"/>
          <p:nvPr/>
        </p:nvSpPr>
        <p:spPr>
          <a:xfrm>
            <a:off x="10111367" y="5060925"/>
            <a:ext cx="1609134" cy="1721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37" tIns="101837" rIns="101837" bIns="101837" anchor="t" anchorCtr="0">
            <a:noAutofit/>
          </a:bodyPr>
          <a:lstStyle/>
          <a:p>
            <a:pPr algn="r">
              <a:buSzPts val="8800"/>
            </a:pPr>
            <a:r>
              <a:rPr lang="en-US" sz="6599" b="1" dirty="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12</a:t>
            </a:r>
            <a:endParaRPr sz="6599" b="1" dirty="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r">
              <a:buSzPts val="1600"/>
            </a:pPr>
            <a:r>
              <a:rPr lang="en-US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Gold awards</a:t>
            </a:r>
            <a:endParaRPr dirty="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88" name="Google Shape;178;g395f085aa1d_0_674">
            <a:extLst>
              <a:ext uri="{FF2B5EF4-FFF2-40B4-BE49-F238E27FC236}">
                <a16:creationId xmlns:a16="http://schemas.microsoft.com/office/drawing/2014/main" id="{48F56CD2-4985-B792-4212-6ADA5DD6BC6C}"/>
              </a:ext>
            </a:extLst>
          </p:cNvPr>
          <p:cNvCxnSpPr/>
          <p:nvPr/>
        </p:nvCxnSpPr>
        <p:spPr>
          <a:xfrm>
            <a:off x="286291" y="5033587"/>
            <a:ext cx="1167658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89" name="Google Shape;182;g395f085aa1d_0_674">
            <a:extLst>
              <a:ext uri="{FF2B5EF4-FFF2-40B4-BE49-F238E27FC236}">
                <a16:creationId xmlns:a16="http://schemas.microsoft.com/office/drawing/2014/main" id="{2C4F678C-3AA9-D952-6274-FE66B3F0577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62205" y="6104971"/>
            <a:ext cx="453622" cy="45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183;g395f085aa1d_0_674">
            <a:extLst>
              <a:ext uri="{FF2B5EF4-FFF2-40B4-BE49-F238E27FC236}">
                <a16:creationId xmlns:a16="http://schemas.microsoft.com/office/drawing/2014/main" id="{E494B29D-5D89-48A6-7A3A-2F6EB305B84E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05675" y="6047208"/>
            <a:ext cx="483237" cy="479938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91" name="Google Shape;184;g395f085aa1d_0_674">
            <a:extLst>
              <a:ext uri="{FF2B5EF4-FFF2-40B4-BE49-F238E27FC236}">
                <a16:creationId xmlns:a16="http://schemas.microsoft.com/office/drawing/2014/main" id="{DAF93605-E67A-1DD7-F22D-EC88B9670D83}"/>
              </a:ext>
            </a:extLst>
          </p:cNvPr>
          <p:cNvGrpSpPr/>
          <p:nvPr/>
        </p:nvGrpSpPr>
        <p:grpSpPr>
          <a:xfrm>
            <a:off x="6723094" y="6086078"/>
            <a:ext cx="468846" cy="468846"/>
            <a:chOff x="5180898" y="5618828"/>
            <a:chExt cx="634430" cy="634430"/>
          </a:xfrm>
        </p:grpSpPr>
        <p:sp>
          <p:nvSpPr>
            <p:cNvPr id="92" name="Google Shape;185;g395f085aa1d_0_674">
              <a:extLst>
                <a:ext uri="{FF2B5EF4-FFF2-40B4-BE49-F238E27FC236}">
                  <a16:creationId xmlns:a16="http://schemas.microsoft.com/office/drawing/2014/main" id="{4D31D33A-42D6-D40E-AFCA-A5C2254AC75F}"/>
                </a:ext>
              </a:extLst>
            </p:cNvPr>
            <p:cNvSpPr/>
            <p:nvPr/>
          </p:nvSpPr>
          <p:spPr>
            <a:xfrm>
              <a:off x="5355884" y="6046462"/>
              <a:ext cx="280361" cy="96759"/>
            </a:xfrm>
            <a:prstGeom prst="roundRect">
              <a:avLst>
                <a:gd name="adj" fmla="val 16667"/>
              </a:avLst>
            </a:prstGeom>
            <a:solidFill>
              <a:srgbClr val="D1A42B"/>
            </a:solidFill>
            <a:ln>
              <a:noFill/>
            </a:ln>
          </p:spPr>
          <p:txBody>
            <a:bodyPr spcFirstLastPara="1" wrap="square" lIns="91413" tIns="45694" rIns="91413" bIns="45694" anchor="ctr" anchorCtr="0">
              <a:noAutofit/>
            </a:bodyPr>
            <a:lstStyle/>
            <a:p>
              <a:pPr algn="ctr">
                <a:buSzPts val="140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3" name="Google Shape;186;g395f085aa1d_0_674">
              <a:extLst>
                <a:ext uri="{FF2B5EF4-FFF2-40B4-BE49-F238E27FC236}">
                  <a16:creationId xmlns:a16="http://schemas.microsoft.com/office/drawing/2014/main" id="{B8E18724-25C9-1F39-43F0-67D5CD0A8687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5180898" y="5618828"/>
              <a:ext cx="634430" cy="6344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4" name="Google Shape;187;g395f085aa1d_0_674">
            <a:extLst>
              <a:ext uri="{FF2B5EF4-FFF2-40B4-BE49-F238E27FC236}">
                <a16:creationId xmlns:a16="http://schemas.microsoft.com/office/drawing/2014/main" id="{0C0B02EE-BD6C-1FFD-09C4-8FE98B6B4711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503315" y="5367371"/>
            <a:ext cx="592243" cy="5922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" name="Google Shape;202;g395f085aa1d_0_674">
            <a:extLst>
              <a:ext uri="{FF2B5EF4-FFF2-40B4-BE49-F238E27FC236}">
                <a16:creationId xmlns:a16="http://schemas.microsoft.com/office/drawing/2014/main" id="{D3063DC6-8F5D-F0B5-9E4F-A5F5F169D1CE}"/>
              </a:ext>
            </a:extLst>
          </p:cNvPr>
          <p:cNvGrpSpPr/>
          <p:nvPr/>
        </p:nvGrpSpPr>
        <p:grpSpPr>
          <a:xfrm>
            <a:off x="6386621" y="5383583"/>
            <a:ext cx="465359" cy="572904"/>
            <a:chOff x="9888325" y="5510356"/>
            <a:chExt cx="969222" cy="1193210"/>
          </a:xfrm>
        </p:grpSpPr>
        <p:grpSp>
          <p:nvGrpSpPr>
            <p:cNvPr id="96" name="Google Shape;203;g395f085aa1d_0_674">
              <a:extLst>
                <a:ext uri="{FF2B5EF4-FFF2-40B4-BE49-F238E27FC236}">
                  <a16:creationId xmlns:a16="http://schemas.microsoft.com/office/drawing/2014/main" id="{F5F70B68-84B0-DAED-9E51-AB55D5BDADBD}"/>
                </a:ext>
              </a:extLst>
            </p:cNvPr>
            <p:cNvGrpSpPr/>
            <p:nvPr/>
          </p:nvGrpSpPr>
          <p:grpSpPr>
            <a:xfrm>
              <a:off x="9962229" y="6514914"/>
              <a:ext cx="830189" cy="188652"/>
              <a:chOff x="7474148" y="4643571"/>
              <a:chExt cx="844588" cy="191924"/>
            </a:xfrm>
          </p:grpSpPr>
          <p:sp>
            <p:nvSpPr>
              <p:cNvPr id="98" name="Google Shape;204;g395f085aa1d_0_674">
                <a:extLst>
                  <a:ext uri="{FF2B5EF4-FFF2-40B4-BE49-F238E27FC236}">
                    <a16:creationId xmlns:a16="http://schemas.microsoft.com/office/drawing/2014/main" id="{383F8AB4-E68C-7C2E-4FE2-4E1376AD8BA7}"/>
                  </a:ext>
                </a:extLst>
              </p:cNvPr>
              <p:cNvSpPr/>
              <p:nvPr/>
            </p:nvSpPr>
            <p:spPr>
              <a:xfrm>
                <a:off x="7576762" y="4644299"/>
                <a:ext cx="87130" cy="191097"/>
              </a:xfrm>
              <a:custGeom>
                <a:avLst/>
                <a:gdLst/>
                <a:ahLst/>
                <a:cxnLst/>
                <a:rect l="l" t="t" r="r" b="b"/>
                <a:pathLst>
                  <a:path w="217553" h="477149" extrusionOk="0">
                    <a:moveTo>
                      <a:pt x="184792" y="256818"/>
                    </a:moveTo>
                    <a:cubicBezTo>
                      <a:pt x="157170" y="221575"/>
                      <a:pt x="119070" y="197763"/>
                      <a:pt x="91447" y="161568"/>
                    </a:cubicBezTo>
                    <a:cubicBezTo>
                      <a:pt x="76207" y="141565"/>
                      <a:pt x="69540" y="115847"/>
                      <a:pt x="76207" y="91083"/>
                    </a:cubicBezTo>
                    <a:cubicBezTo>
                      <a:pt x="81922" y="60603"/>
                      <a:pt x="129547" y="56793"/>
                      <a:pt x="141930" y="83463"/>
                    </a:cubicBezTo>
                    <a:cubicBezTo>
                      <a:pt x="149550" y="98703"/>
                      <a:pt x="146692" y="119658"/>
                      <a:pt x="147645" y="135850"/>
                    </a:cubicBezTo>
                    <a:cubicBezTo>
                      <a:pt x="170505" y="135850"/>
                      <a:pt x="193365" y="135850"/>
                      <a:pt x="217177" y="135850"/>
                    </a:cubicBezTo>
                    <a:cubicBezTo>
                      <a:pt x="218130" y="101560"/>
                      <a:pt x="217177" y="69175"/>
                      <a:pt x="198127" y="39647"/>
                    </a:cubicBezTo>
                    <a:cubicBezTo>
                      <a:pt x="181935" y="14883"/>
                      <a:pt x="155265" y="3453"/>
                      <a:pt x="126690" y="595"/>
                    </a:cubicBezTo>
                    <a:cubicBezTo>
                      <a:pt x="98115" y="-1310"/>
                      <a:pt x="67635" y="595"/>
                      <a:pt x="42870" y="17740"/>
                    </a:cubicBezTo>
                    <a:cubicBezTo>
                      <a:pt x="20962" y="32028"/>
                      <a:pt x="9532" y="54888"/>
                      <a:pt x="3817" y="80605"/>
                    </a:cubicBezTo>
                    <a:cubicBezTo>
                      <a:pt x="-2850" y="117753"/>
                      <a:pt x="7" y="156805"/>
                      <a:pt x="19057" y="189190"/>
                    </a:cubicBezTo>
                    <a:cubicBezTo>
                      <a:pt x="35250" y="215860"/>
                      <a:pt x="59062" y="239672"/>
                      <a:pt x="81922" y="260628"/>
                    </a:cubicBezTo>
                    <a:cubicBezTo>
                      <a:pt x="104782" y="281583"/>
                      <a:pt x="132405" y="305395"/>
                      <a:pt x="141930" y="335875"/>
                    </a:cubicBezTo>
                    <a:cubicBezTo>
                      <a:pt x="147645" y="354925"/>
                      <a:pt x="148597" y="378738"/>
                      <a:pt x="139072" y="395883"/>
                    </a:cubicBezTo>
                    <a:cubicBezTo>
                      <a:pt x="129547" y="412075"/>
                      <a:pt x="106687" y="413980"/>
                      <a:pt x="90495" y="408265"/>
                    </a:cubicBezTo>
                    <a:cubicBezTo>
                      <a:pt x="79065" y="404455"/>
                      <a:pt x="74302" y="393978"/>
                      <a:pt x="71445" y="382547"/>
                    </a:cubicBezTo>
                    <a:cubicBezTo>
                      <a:pt x="68587" y="366355"/>
                      <a:pt x="69540" y="350163"/>
                      <a:pt x="69540" y="333970"/>
                    </a:cubicBezTo>
                    <a:cubicBezTo>
                      <a:pt x="46680" y="333970"/>
                      <a:pt x="23820" y="333970"/>
                      <a:pt x="7" y="333970"/>
                    </a:cubicBezTo>
                    <a:cubicBezTo>
                      <a:pt x="7" y="370165"/>
                      <a:pt x="-945" y="405408"/>
                      <a:pt x="19057" y="436840"/>
                    </a:cubicBezTo>
                    <a:cubicBezTo>
                      <a:pt x="36202" y="463510"/>
                      <a:pt x="66682" y="474940"/>
                      <a:pt x="97162" y="476845"/>
                    </a:cubicBezTo>
                    <a:cubicBezTo>
                      <a:pt x="130500" y="478750"/>
                      <a:pt x="165742" y="472082"/>
                      <a:pt x="189555" y="446365"/>
                    </a:cubicBezTo>
                    <a:cubicBezTo>
                      <a:pt x="214320" y="419695"/>
                      <a:pt x="219082" y="380643"/>
                      <a:pt x="217177" y="346353"/>
                    </a:cubicBezTo>
                    <a:cubicBezTo>
                      <a:pt x="218130" y="313015"/>
                      <a:pt x="205747" y="282535"/>
                      <a:pt x="184792" y="2568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884" tIns="60917" rIns="121884" bIns="60917" anchor="ctr" anchorCtr="0">
                <a:noAutofit/>
              </a:bodyPr>
              <a:lstStyle/>
              <a:p>
                <a:pPr>
                  <a:buSzPts val="2400"/>
                </a:pPr>
                <a:endParaRPr sz="24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99" name="Google Shape;205;g395f085aa1d_0_674">
                <a:extLst>
                  <a:ext uri="{FF2B5EF4-FFF2-40B4-BE49-F238E27FC236}">
                    <a16:creationId xmlns:a16="http://schemas.microsoft.com/office/drawing/2014/main" id="{970577CE-F8B9-44ED-C81E-524B7A319521}"/>
                  </a:ext>
                </a:extLst>
              </p:cNvPr>
              <p:cNvSpPr/>
              <p:nvPr/>
            </p:nvSpPr>
            <p:spPr>
              <a:xfrm>
                <a:off x="7721726" y="4644026"/>
                <a:ext cx="86455" cy="190965"/>
              </a:xfrm>
              <a:custGeom>
                <a:avLst/>
                <a:gdLst/>
                <a:ahLst/>
                <a:cxnLst/>
                <a:rect l="l" t="t" r="r" b="b"/>
                <a:pathLst>
                  <a:path w="215868" h="476818" extrusionOk="0">
                    <a:moveTo>
                      <a:pt x="209550" y="67000"/>
                    </a:moveTo>
                    <a:cubicBezTo>
                      <a:pt x="202883" y="46997"/>
                      <a:pt x="191453" y="28900"/>
                      <a:pt x="173355" y="17470"/>
                    </a:cubicBezTo>
                    <a:cubicBezTo>
                      <a:pt x="146685" y="-628"/>
                      <a:pt x="111443" y="-2533"/>
                      <a:pt x="80010" y="2230"/>
                    </a:cubicBezTo>
                    <a:cubicBezTo>
                      <a:pt x="55245" y="6040"/>
                      <a:pt x="33338" y="19375"/>
                      <a:pt x="19050" y="40330"/>
                    </a:cubicBezTo>
                    <a:cubicBezTo>
                      <a:pt x="3810" y="64142"/>
                      <a:pt x="0" y="90812"/>
                      <a:pt x="0" y="117482"/>
                    </a:cubicBezTo>
                    <a:cubicBezTo>
                      <a:pt x="0" y="197492"/>
                      <a:pt x="0" y="278455"/>
                      <a:pt x="0" y="358465"/>
                    </a:cubicBezTo>
                    <a:cubicBezTo>
                      <a:pt x="0" y="386087"/>
                      <a:pt x="3810" y="412757"/>
                      <a:pt x="19050" y="435617"/>
                    </a:cubicBezTo>
                    <a:cubicBezTo>
                      <a:pt x="35243" y="459430"/>
                      <a:pt x="60960" y="472765"/>
                      <a:pt x="89535" y="475622"/>
                    </a:cubicBezTo>
                    <a:cubicBezTo>
                      <a:pt x="120968" y="479432"/>
                      <a:pt x="155258" y="474670"/>
                      <a:pt x="180023" y="453715"/>
                    </a:cubicBezTo>
                    <a:cubicBezTo>
                      <a:pt x="202883" y="435617"/>
                      <a:pt x="212408" y="407042"/>
                      <a:pt x="214313" y="378467"/>
                    </a:cubicBezTo>
                    <a:cubicBezTo>
                      <a:pt x="216218" y="352750"/>
                      <a:pt x="215265" y="326080"/>
                      <a:pt x="215265" y="299410"/>
                    </a:cubicBezTo>
                    <a:cubicBezTo>
                      <a:pt x="192405" y="299410"/>
                      <a:pt x="168593" y="299410"/>
                      <a:pt x="145733" y="299410"/>
                    </a:cubicBezTo>
                    <a:cubicBezTo>
                      <a:pt x="145733" y="324175"/>
                      <a:pt x="146685" y="348940"/>
                      <a:pt x="144780" y="373705"/>
                    </a:cubicBezTo>
                    <a:cubicBezTo>
                      <a:pt x="143828" y="387992"/>
                      <a:pt x="139065" y="401327"/>
                      <a:pt x="124778" y="407042"/>
                    </a:cubicBezTo>
                    <a:cubicBezTo>
                      <a:pt x="110490" y="410852"/>
                      <a:pt x="92393" y="410852"/>
                      <a:pt x="81915" y="399422"/>
                    </a:cubicBezTo>
                    <a:cubicBezTo>
                      <a:pt x="72390" y="389897"/>
                      <a:pt x="72390" y="373705"/>
                      <a:pt x="72390" y="361322"/>
                    </a:cubicBezTo>
                    <a:cubicBezTo>
                      <a:pt x="72390" y="278455"/>
                      <a:pt x="72390" y="194635"/>
                      <a:pt x="72390" y="111767"/>
                    </a:cubicBezTo>
                    <a:cubicBezTo>
                      <a:pt x="72390" y="100337"/>
                      <a:pt x="73343" y="86050"/>
                      <a:pt x="80010" y="76525"/>
                    </a:cubicBezTo>
                    <a:cubicBezTo>
                      <a:pt x="90488" y="63190"/>
                      <a:pt x="109538" y="62237"/>
                      <a:pt x="123825" y="67000"/>
                    </a:cubicBezTo>
                    <a:cubicBezTo>
                      <a:pt x="136208" y="71762"/>
                      <a:pt x="141923" y="83192"/>
                      <a:pt x="143828" y="96527"/>
                    </a:cubicBezTo>
                    <a:cubicBezTo>
                      <a:pt x="145733" y="118435"/>
                      <a:pt x="144780" y="140342"/>
                      <a:pt x="144780" y="161297"/>
                    </a:cubicBezTo>
                    <a:cubicBezTo>
                      <a:pt x="167640" y="161297"/>
                      <a:pt x="191453" y="161297"/>
                      <a:pt x="214313" y="161297"/>
                    </a:cubicBezTo>
                    <a:cubicBezTo>
                      <a:pt x="215265" y="132722"/>
                      <a:pt x="219075" y="96527"/>
                      <a:pt x="209550" y="670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884" tIns="60917" rIns="121884" bIns="60917" anchor="ctr" anchorCtr="0">
                <a:noAutofit/>
              </a:bodyPr>
              <a:lstStyle/>
              <a:p>
                <a:pPr>
                  <a:buSzPts val="2400"/>
                </a:pPr>
                <a:endParaRPr sz="24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00" name="Google Shape;206;g395f085aa1d_0_674">
                <a:extLst>
                  <a:ext uri="{FF2B5EF4-FFF2-40B4-BE49-F238E27FC236}">
                    <a16:creationId xmlns:a16="http://schemas.microsoft.com/office/drawing/2014/main" id="{2265BE05-01BE-0469-2957-CA345B4E1C00}"/>
                  </a:ext>
                </a:extLst>
              </p:cNvPr>
              <p:cNvSpPr/>
              <p:nvPr/>
            </p:nvSpPr>
            <p:spPr>
              <a:xfrm>
                <a:off x="8018896" y="4644156"/>
                <a:ext cx="30518" cy="6218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155257" extrusionOk="0">
                    <a:moveTo>
                      <a:pt x="76200" y="0"/>
                    </a:moveTo>
                    <a:cubicBezTo>
                      <a:pt x="50482" y="0"/>
                      <a:pt x="25717" y="0"/>
                      <a:pt x="0" y="0"/>
                    </a:cubicBezTo>
                    <a:cubicBezTo>
                      <a:pt x="0" y="7620"/>
                      <a:pt x="0" y="15240"/>
                      <a:pt x="0" y="21908"/>
                    </a:cubicBezTo>
                    <a:cubicBezTo>
                      <a:pt x="8572" y="21908"/>
                      <a:pt x="17145" y="21908"/>
                      <a:pt x="25717" y="21908"/>
                    </a:cubicBezTo>
                    <a:cubicBezTo>
                      <a:pt x="25717" y="66675"/>
                      <a:pt x="25717" y="110490"/>
                      <a:pt x="25717" y="155258"/>
                    </a:cubicBezTo>
                    <a:cubicBezTo>
                      <a:pt x="34290" y="155258"/>
                      <a:pt x="41910" y="155258"/>
                      <a:pt x="50482" y="155258"/>
                    </a:cubicBezTo>
                    <a:cubicBezTo>
                      <a:pt x="50482" y="110490"/>
                      <a:pt x="50482" y="66675"/>
                      <a:pt x="50482" y="21908"/>
                    </a:cubicBezTo>
                    <a:cubicBezTo>
                      <a:pt x="59055" y="21908"/>
                      <a:pt x="67627" y="21908"/>
                      <a:pt x="76200" y="21908"/>
                    </a:cubicBezTo>
                    <a:cubicBezTo>
                      <a:pt x="76200" y="14288"/>
                      <a:pt x="76200" y="7620"/>
                      <a:pt x="762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884" tIns="60917" rIns="121884" bIns="60917" anchor="ctr" anchorCtr="0">
                <a:noAutofit/>
              </a:bodyPr>
              <a:lstStyle/>
              <a:p>
                <a:pPr>
                  <a:buSzPts val="2400"/>
                </a:pPr>
                <a:endParaRPr sz="24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01" name="Google Shape;207;g395f085aa1d_0_674">
                <a:extLst>
                  <a:ext uri="{FF2B5EF4-FFF2-40B4-BE49-F238E27FC236}">
                    <a16:creationId xmlns:a16="http://schemas.microsoft.com/office/drawing/2014/main" id="{9AF1AA36-3117-7574-E0AF-4422A81CA9B8}"/>
                  </a:ext>
                </a:extLst>
              </p:cNvPr>
              <p:cNvSpPr/>
              <p:nvPr/>
            </p:nvSpPr>
            <p:spPr>
              <a:xfrm>
                <a:off x="8053992" y="4643774"/>
                <a:ext cx="40818" cy="6256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156209" extrusionOk="0">
                    <a:moveTo>
                      <a:pt x="50483" y="113347"/>
                    </a:moveTo>
                    <a:cubicBezTo>
                      <a:pt x="45720" y="76200"/>
                      <a:pt x="40005" y="38100"/>
                      <a:pt x="35242" y="952"/>
                    </a:cubicBezTo>
                    <a:cubicBezTo>
                      <a:pt x="23813" y="952"/>
                      <a:pt x="11430" y="952"/>
                      <a:pt x="0" y="952"/>
                    </a:cubicBezTo>
                    <a:cubicBezTo>
                      <a:pt x="0" y="52388"/>
                      <a:pt x="0" y="104775"/>
                      <a:pt x="0" y="156210"/>
                    </a:cubicBezTo>
                    <a:cubicBezTo>
                      <a:pt x="7620" y="156210"/>
                      <a:pt x="14288" y="156210"/>
                      <a:pt x="21908" y="155257"/>
                    </a:cubicBezTo>
                    <a:cubicBezTo>
                      <a:pt x="21908" y="117157"/>
                      <a:pt x="21908" y="79057"/>
                      <a:pt x="21908" y="40005"/>
                    </a:cubicBezTo>
                    <a:cubicBezTo>
                      <a:pt x="28575" y="78105"/>
                      <a:pt x="33338" y="117157"/>
                      <a:pt x="40005" y="155257"/>
                    </a:cubicBezTo>
                    <a:cubicBezTo>
                      <a:pt x="46672" y="155257"/>
                      <a:pt x="54292" y="155257"/>
                      <a:pt x="60960" y="154305"/>
                    </a:cubicBezTo>
                    <a:cubicBezTo>
                      <a:pt x="66675" y="116205"/>
                      <a:pt x="72390" y="77152"/>
                      <a:pt x="79058" y="39052"/>
                    </a:cubicBezTo>
                    <a:cubicBezTo>
                      <a:pt x="79058" y="78105"/>
                      <a:pt x="79058" y="116205"/>
                      <a:pt x="79058" y="155257"/>
                    </a:cubicBezTo>
                    <a:cubicBezTo>
                      <a:pt x="86677" y="155257"/>
                      <a:pt x="94297" y="155257"/>
                      <a:pt x="101917" y="155257"/>
                    </a:cubicBezTo>
                    <a:cubicBezTo>
                      <a:pt x="101917" y="103822"/>
                      <a:pt x="101917" y="51435"/>
                      <a:pt x="101917" y="0"/>
                    </a:cubicBezTo>
                    <a:cubicBezTo>
                      <a:pt x="90488" y="0"/>
                      <a:pt x="78105" y="0"/>
                      <a:pt x="66675" y="0"/>
                    </a:cubicBezTo>
                    <a:cubicBezTo>
                      <a:pt x="60960" y="38100"/>
                      <a:pt x="56197" y="75247"/>
                      <a:pt x="50483" y="113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884" tIns="60917" rIns="121884" bIns="60917" anchor="ctr" anchorCtr="0">
                <a:noAutofit/>
              </a:bodyPr>
              <a:lstStyle/>
              <a:p>
                <a:pPr>
                  <a:buSzPts val="2400"/>
                </a:pPr>
                <a:endParaRPr sz="24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02" name="Google Shape;208;g395f085aa1d_0_674">
                <a:extLst>
                  <a:ext uri="{FF2B5EF4-FFF2-40B4-BE49-F238E27FC236}">
                    <a16:creationId xmlns:a16="http://schemas.microsoft.com/office/drawing/2014/main" id="{C3B238A8-3BAB-7196-6933-1D24BDAA0A4A}"/>
                  </a:ext>
                </a:extLst>
              </p:cNvPr>
              <p:cNvSpPr/>
              <p:nvPr/>
            </p:nvSpPr>
            <p:spPr>
              <a:xfrm>
                <a:off x="8119224" y="4643571"/>
                <a:ext cx="87631" cy="188652"/>
              </a:xfrm>
              <a:custGeom>
                <a:avLst/>
                <a:gdLst/>
                <a:ahLst/>
                <a:cxnLst/>
                <a:rect l="l" t="t" r="r" b="b"/>
                <a:pathLst>
                  <a:path w="218803" h="471043" extrusionOk="0">
                    <a:moveTo>
                      <a:pt x="128588" y="292926"/>
                    </a:moveTo>
                    <a:cubicBezTo>
                      <a:pt x="158115" y="261493"/>
                      <a:pt x="186690" y="228156"/>
                      <a:pt x="203835" y="188151"/>
                    </a:cubicBezTo>
                    <a:cubicBezTo>
                      <a:pt x="219075" y="152908"/>
                      <a:pt x="222885" y="112903"/>
                      <a:pt x="214313" y="75756"/>
                    </a:cubicBezTo>
                    <a:cubicBezTo>
                      <a:pt x="207645" y="48133"/>
                      <a:pt x="190500" y="23368"/>
                      <a:pt x="164783" y="10986"/>
                    </a:cubicBezTo>
                    <a:cubicBezTo>
                      <a:pt x="138113" y="-1397"/>
                      <a:pt x="104775" y="-2349"/>
                      <a:pt x="76200" y="3366"/>
                    </a:cubicBezTo>
                    <a:cubicBezTo>
                      <a:pt x="45720" y="10033"/>
                      <a:pt x="20955" y="30036"/>
                      <a:pt x="10478" y="59563"/>
                    </a:cubicBezTo>
                    <a:cubicBezTo>
                      <a:pt x="-2857" y="92901"/>
                      <a:pt x="953" y="127191"/>
                      <a:pt x="953" y="162433"/>
                    </a:cubicBezTo>
                    <a:cubicBezTo>
                      <a:pt x="23813" y="162433"/>
                      <a:pt x="46673" y="162433"/>
                      <a:pt x="70485" y="162433"/>
                    </a:cubicBezTo>
                    <a:cubicBezTo>
                      <a:pt x="71438" y="138621"/>
                      <a:pt x="67628" y="112903"/>
                      <a:pt x="73343" y="90043"/>
                    </a:cubicBezTo>
                    <a:cubicBezTo>
                      <a:pt x="79058" y="68136"/>
                      <a:pt x="103823" y="62421"/>
                      <a:pt x="122873" y="69088"/>
                    </a:cubicBezTo>
                    <a:cubicBezTo>
                      <a:pt x="133350" y="72898"/>
                      <a:pt x="140018" y="83376"/>
                      <a:pt x="142875" y="93853"/>
                    </a:cubicBezTo>
                    <a:cubicBezTo>
                      <a:pt x="150495" y="128143"/>
                      <a:pt x="141923" y="163386"/>
                      <a:pt x="123825" y="192913"/>
                    </a:cubicBezTo>
                    <a:cubicBezTo>
                      <a:pt x="91440" y="248158"/>
                      <a:pt x="41910" y="277686"/>
                      <a:pt x="15240" y="337693"/>
                    </a:cubicBezTo>
                    <a:cubicBezTo>
                      <a:pt x="-3810" y="382461"/>
                      <a:pt x="953" y="424371"/>
                      <a:pt x="0" y="471043"/>
                    </a:cubicBezTo>
                    <a:cubicBezTo>
                      <a:pt x="70485" y="471043"/>
                      <a:pt x="140970" y="471043"/>
                      <a:pt x="211455" y="471043"/>
                    </a:cubicBezTo>
                    <a:cubicBezTo>
                      <a:pt x="211455" y="449136"/>
                      <a:pt x="211455" y="426276"/>
                      <a:pt x="211455" y="404368"/>
                    </a:cubicBezTo>
                    <a:cubicBezTo>
                      <a:pt x="164783" y="404368"/>
                      <a:pt x="119063" y="404368"/>
                      <a:pt x="72390" y="404368"/>
                    </a:cubicBezTo>
                    <a:cubicBezTo>
                      <a:pt x="72390" y="388176"/>
                      <a:pt x="73343" y="372936"/>
                      <a:pt x="80010" y="357696"/>
                    </a:cubicBezTo>
                    <a:cubicBezTo>
                      <a:pt x="90488" y="334836"/>
                      <a:pt x="110490" y="312928"/>
                      <a:pt x="128588" y="2929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884" tIns="60917" rIns="121884" bIns="60917" anchor="ctr" anchorCtr="0">
                <a:noAutofit/>
              </a:bodyPr>
              <a:lstStyle/>
              <a:p>
                <a:pPr>
                  <a:buSzPts val="2400"/>
                </a:pPr>
                <a:endParaRPr sz="24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03" name="Google Shape;209;g395f085aa1d_0_674">
                <a:extLst>
                  <a:ext uri="{FF2B5EF4-FFF2-40B4-BE49-F238E27FC236}">
                    <a16:creationId xmlns:a16="http://schemas.microsoft.com/office/drawing/2014/main" id="{4C6D1A56-3CD8-EEA1-BC56-F25FE41942C9}"/>
                  </a:ext>
                </a:extLst>
              </p:cNvPr>
              <p:cNvSpPr/>
              <p:nvPr/>
            </p:nvSpPr>
            <p:spPr>
              <a:xfrm>
                <a:off x="7474148" y="4646445"/>
                <a:ext cx="87377" cy="189050"/>
              </a:xfrm>
              <a:custGeom>
                <a:avLst/>
                <a:gdLst/>
                <a:ahLst/>
                <a:cxnLst/>
                <a:rect l="l" t="t" r="r" b="b"/>
                <a:pathLst>
                  <a:path w="218169" h="472038" extrusionOk="0">
                    <a:moveTo>
                      <a:pt x="147638" y="0"/>
                    </a:moveTo>
                    <a:cubicBezTo>
                      <a:pt x="147638" y="119063"/>
                      <a:pt x="147638" y="238125"/>
                      <a:pt x="147638" y="357188"/>
                    </a:cubicBezTo>
                    <a:cubicBezTo>
                      <a:pt x="147638" y="369570"/>
                      <a:pt x="146685" y="383858"/>
                      <a:pt x="138113" y="393383"/>
                    </a:cubicBezTo>
                    <a:cubicBezTo>
                      <a:pt x="127635" y="406717"/>
                      <a:pt x="104775" y="407670"/>
                      <a:pt x="91440" y="401002"/>
                    </a:cubicBezTo>
                    <a:cubicBezTo>
                      <a:pt x="75248" y="391477"/>
                      <a:pt x="73343" y="374333"/>
                      <a:pt x="73343" y="357188"/>
                    </a:cubicBezTo>
                    <a:cubicBezTo>
                      <a:pt x="73343" y="238125"/>
                      <a:pt x="73343" y="119063"/>
                      <a:pt x="73343" y="0"/>
                    </a:cubicBezTo>
                    <a:cubicBezTo>
                      <a:pt x="48578" y="0"/>
                      <a:pt x="24765" y="0"/>
                      <a:pt x="0" y="0"/>
                    </a:cubicBezTo>
                    <a:cubicBezTo>
                      <a:pt x="0" y="118110"/>
                      <a:pt x="0" y="235267"/>
                      <a:pt x="0" y="353377"/>
                    </a:cubicBezTo>
                    <a:cubicBezTo>
                      <a:pt x="0" y="380047"/>
                      <a:pt x="3810" y="406717"/>
                      <a:pt x="18098" y="429577"/>
                    </a:cubicBezTo>
                    <a:cubicBezTo>
                      <a:pt x="33338" y="453390"/>
                      <a:pt x="58103" y="466725"/>
                      <a:pt x="85725" y="470535"/>
                    </a:cubicBezTo>
                    <a:cubicBezTo>
                      <a:pt x="115253" y="474345"/>
                      <a:pt x="149543" y="471487"/>
                      <a:pt x="174308" y="455295"/>
                    </a:cubicBezTo>
                    <a:cubicBezTo>
                      <a:pt x="194310" y="442913"/>
                      <a:pt x="206693" y="421958"/>
                      <a:pt x="212408" y="400050"/>
                    </a:cubicBezTo>
                    <a:cubicBezTo>
                      <a:pt x="219075" y="377190"/>
                      <a:pt x="218123" y="353377"/>
                      <a:pt x="218123" y="329565"/>
                    </a:cubicBezTo>
                    <a:cubicBezTo>
                      <a:pt x="218123" y="220027"/>
                      <a:pt x="218123" y="110490"/>
                      <a:pt x="218123" y="952"/>
                    </a:cubicBezTo>
                    <a:cubicBezTo>
                      <a:pt x="195263" y="0"/>
                      <a:pt x="171450" y="0"/>
                      <a:pt x="1476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884" tIns="60917" rIns="121884" bIns="60917" anchor="ctr" anchorCtr="0">
                <a:noAutofit/>
              </a:bodyPr>
              <a:lstStyle/>
              <a:p>
                <a:pPr>
                  <a:buSzPts val="2400"/>
                </a:pPr>
                <a:endParaRPr sz="24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04" name="Google Shape;210;g395f085aa1d_0_674">
                <a:extLst>
                  <a:ext uri="{FF2B5EF4-FFF2-40B4-BE49-F238E27FC236}">
                    <a16:creationId xmlns:a16="http://schemas.microsoft.com/office/drawing/2014/main" id="{B5FAE100-B973-4C19-C0D7-1A06C79D1A5C}"/>
                  </a:ext>
                </a:extLst>
              </p:cNvPr>
              <p:cNvSpPr/>
              <p:nvPr/>
            </p:nvSpPr>
            <p:spPr>
              <a:xfrm>
                <a:off x="7815188" y="4646445"/>
                <a:ext cx="102617" cy="186160"/>
              </a:xfrm>
              <a:custGeom>
                <a:avLst/>
                <a:gdLst/>
                <a:ahLst/>
                <a:cxnLst/>
                <a:rect l="l" t="t" r="r" b="b"/>
                <a:pathLst>
                  <a:path w="256222" h="464820" extrusionOk="0">
                    <a:moveTo>
                      <a:pt x="252413" y="0"/>
                    </a:moveTo>
                    <a:cubicBezTo>
                      <a:pt x="229553" y="0"/>
                      <a:pt x="205740" y="0"/>
                      <a:pt x="182880" y="0"/>
                    </a:cubicBezTo>
                    <a:cubicBezTo>
                      <a:pt x="165735" y="50483"/>
                      <a:pt x="149542" y="100965"/>
                      <a:pt x="131445" y="151447"/>
                    </a:cubicBezTo>
                    <a:cubicBezTo>
                      <a:pt x="115253" y="100965"/>
                      <a:pt x="98108" y="50483"/>
                      <a:pt x="81915" y="0"/>
                    </a:cubicBezTo>
                    <a:cubicBezTo>
                      <a:pt x="56198" y="0"/>
                      <a:pt x="30480" y="0"/>
                      <a:pt x="4763" y="0"/>
                    </a:cubicBezTo>
                    <a:cubicBezTo>
                      <a:pt x="5715" y="3810"/>
                      <a:pt x="7620" y="7620"/>
                      <a:pt x="8573" y="12383"/>
                    </a:cubicBezTo>
                    <a:cubicBezTo>
                      <a:pt x="32385" y="80010"/>
                      <a:pt x="56198" y="146685"/>
                      <a:pt x="80010" y="214313"/>
                    </a:cubicBezTo>
                    <a:cubicBezTo>
                      <a:pt x="82867" y="221933"/>
                      <a:pt x="84773" y="228600"/>
                      <a:pt x="81915" y="236220"/>
                    </a:cubicBezTo>
                    <a:cubicBezTo>
                      <a:pt x="54292" y="312420"/>
                      <a:pt x="27623" y="388620"/>
                      <a:pt x="0" y="464820"/>
                    </a:cubicBezTo>
                    <a:cubicBezTo>
                      <a:pt x="22860" y="464820"/>
                      <a:pt x="46673" y="464820"/>
                      <a:pt x="69533" y="464820"/>
                    </a:cubicBezTo>
                    <a:cubicBezTo>
                      <a:pt x="87630" y="410527"/>
                      <a:pt x="106680" y="356235"/>
                      <a:pt x="124778" y="300990"/>
                    </a:cubicBezTo>
                    <a:cubicBezTo>
                      <a:pt x="142875" y="355283"/>
                      <a:pt x="160973" y="410527"/>
                      <a:pt x="179070" y="464820"/>
                    </a:cubicBezTo>
                    <a:cubicBezTo>
                      <a:pt x="204788" y="464820"/>
                      <a:pt x="230505" y="464820"/>
                      <a:pt x="256223" y="464820"/>
                    </a:cubicBezTo>
                    <a:cubicBezTo>
                      <a:pt x="228600" y="385763"/>
                      <a:pt x="200025" y="305752"/>
                      <a:pt x="171450" y="226695"/>
                    </a:cubicBezTo>
                    <a:cubicBezTo>
                      <a:pt x="199073" y="151447"/>
                      <a:pt x="225742" y="76200"/>
                      <a:pt x="2524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884" tIns="60917" rIns="121884" bIns="60917" anchor="ctr" anchorCtr="0">
                <a:noAutofit/>
              </a:bodyPr>
              <a:lstStyle/>
              <a:p>
                <a:pPr>
                  <a:buSzPts val="2400"/>
                </a:pPr>
                <a:endParaRPr sz="24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05" name="Google Shape;211;g395f085aa1d_0_674">
                <a:extLst>
                  <a:ext uri="{FF2B5EF4-FFF2-40B4-BE49-F238E27FC236}">
                    <a16:creationId xmlns:a16="http://schemas.microsoft.com/office/drawing/2014/main" id="{CB4CF073-AE33-3CB6-9F3B-8D60B34A0F7E}"/>
                  </a:ext>
                </a:extLst>
              </p:cNvPr>
              <p:cNvSpPr/>
              <p:nvPr/>
            </p:nvSpPr>
            <p:spPr>
              <a:xfrm>
                <a:off x="7923908" y="4646445"/>
                <a:ext cx="99565" cy="186160"/>
              </a:xfrm>
              <a:custGeom>
                <a:avLst/>
                <a:gdLst/>
                <a:ahLst/>
                <a:cxnLst/>
                <a:rect l="l" t="t" r="r" b="b"/>
                <a:pathLst>
                  <a:path w="248602" h="464820" extrusionOk="0">
                    <a:moveTo>
                      <a:pt x="175260" y="0"/>
                    </a:moveTo>
                    <a:cubicBezTo>
                      <a:pt x="141923" y="0"/>
                      <a:pt x="109538" y="0"/>
                      <a:pt x="76200" y="0"/>
                    </a:cubicBezTo>
                    <a:cubicBezTo>
                      <a:pt x="50483" y="155258"/>
                      <a:pt x="25717" y="309563"/>
                      <a:pt x="0" y="464820"/>
                    </a:cubicBezTo>
                    <a:cubicBezTo>
                      <a:pt x="22860" y="464820"/>
                      <a:pt x="45720" y="464820"/>
                      <a:pt x="67628" y="464820"/>
                    </a:cubicBezTo>
                    <a:cubicBezTo>
                      <a:pt x="72390" y="434340"/>
                      <a:pt x="76200" y="403860"/>
                      <a:pt x="80010" y="373380"/>
                    </a:cubicBezTo>
                    <a:cubicBezTo>
                      <a:pt x="107633" y="373380"/>
                      <a:pt x="136208" y="373380"/>
                      <a:pt x="163830" y="373380"/>
                    </a:cubicBezTo>
                    <a:cubicBezTo>
                      <a:pt x="167640" y="403860"/>
                      <a:pt x="172403" y="434340"/>
                      <a:pt x="176213" y="464820"/>
                    </a:cubicBezTo>
                    <a:cubicBezTo>
                      <a:pt x="200025" y="464820"/>
                      <a:pt x="224790" y="464820"/>
                      <a:pt x="248603" y="464820"/>
                    </a:cubicBezTo>
                    <a:cubicBezTo>
                      <a:pt x="246698" y="451485"/>
                      <a:pt x="245745" y="439102"/>
                      <a:pt x="242888" y="426720"/>
                    </a:cubicBezTo>
                    <a:cubicBezTo>
                      <a:pt x="221933" y="284797"/>
                      <a:pt x="199073" y="142875"/>
                      <a:pt x="175260" y="0"/>
                    </a:cubicBezTo>
                    <a:close/>
                    <a:moveTo>
                      <a:pt x="90488" y="311467"/>
                    </a:moveTo>
                    <a:cubicBezTo>
                      <a:pt x="100965" y="234315"/>
                      <a:pt x="112395" y="156210"/>
                      <a:pt x="122873" y="79058"/>
                    </a:cubicBezTo>
                    <a:cubicBezTo>
                      <a:pt x="134303" y="156210"/>
                      <a:pt x="144780" y="234315"/>
                      <a:pt x="156210" y="311467"/>
                    </a:cubicBezTo>
                    <a:cubicBezTo>
                      <a:pt x="134303" y="311467"/>
                      <a:pt x="112395" y="311467"/>
                      <a:pt x="90488" y="3114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884" tIns="60917" rIns="121884" bIns="60917" anchor="ctr" anchorCtr="0">
                <a:noAutofit/>
              </a:bodyPr>
              <a:lstStyle/>
              <a:p>
                <a:pPr>
                  <a:buSzPts val="2400"/>
                </a:pPr>
                <a:endParaRPr sz="24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06" name="Google Shape;212;g395f085aa1d_0_674">
                <a:extLst>
                  <a:ext uri="{FF2B5EF4-FFF2-40B4-BE49-F238E27FC236}">
                    <a16:creationId xmlns:a16="http://schemas.microsoft.com/office/drawing/2014/main" id="{6E0C46F3-A026-A93E-0792-FD93F6536202}"/>
                  </a:ext>
                </a:extLst>
              </p:cNvPr>
              <p:cNvSpPr/>
              <p:nvPr/>
            </p:nvSpPr>
            <p:spPr>
              <a:xfrm>
                <a:off x="8219552" y="4646445"/>
                <a:ext cx="99184" cy="186541"/>
              </a:xfrm>
              <a:custGeom>
                <a:avLst/>
                <a:gdLst/>
                <a:ahLst/>
                <a:cxnLst/>
                <a:rect l="l" t="t" r="r" b="b"/>
                <a:pathLst>
                  <a:path w="247650" h="465772" extrusionOk="0">
                    <a:moveTo>
                      <a:pt x="212408" y="314325"/>
                    </a:moveTo>
                    <a:cubicBezTo>
                      <a:pt x="212408" y="209550"/>
                      <a:pt x="212408" y="104775"/>
                      <a:pt x="212408" y="0"/>
                    </a:cubicBezTo>
                    <a:cubicBezTo>
                      <a:pt x="185738" y="952"/>
                      <a:pt x="159067" y="-953"/>
                      <a:pt x="133350" y="952"/>
                    </a:cubicBezTo>
                    <a:cubicBezTo>
                      <a:pt x="126683" y="11430"/>
                      <a:pt x="122873" y="23813"/>
                      <a:pt x="118110" y="36195"/>
                    </a:cubicBezTo>
                    <a:cubicBezTo>
                      <a:pt x="82867" y="119063"/>
                      <a:pt x="47625" y="202883"/>
                      <a:pt x="12383" y="285750"/>
                    </a:cubicBezTo>
                    <a:cubicBezTo>
                      <a:pt x="7620" y="298133"/>
                      <a:pt x="0" y="310515"/>
                      <a:pt x="0" y="324802"/>
                    </a:cubicBezTo>
                    <a:cubicBezTo>
                      <a:pt x="0" y="343852"/>
                      <a:pt x="0" y="361950"/>
                      <a:pt x="0" y="381000"/>
                    </a:cubicBezTo>
                    <a:cubicBezTo>
                      <a:pt x="46673" y="381000"/>
                      <a:pt x="93345" y="381000"/>
                      <a:pt x="140017" y="381000"/>
                    </a:cubicBezTo>
                    <a:cubicBezTo>
                      <a:pt x="140017" y="409575"/>
                      <a:pt x="140017" y="437197"/>
                      <a:pt x="140017" y="465773"/>
                    </a:cubicBezTo>
                    <a:cubicBezTo>
                      <a:pt x="164783" y="465773"/>
                      <a:pt x="188595" y="465773"/>
                      <a:pt x="213360" y="465773"/>
                    </a:cubicBezTo>
                    <a:cubicBezTo>
                      <a:pt x="213360" y="437197"/>
                      <a:pt x="213360" y="409575"/>
                      <a:pt x="213360" y="381000"/>
                    </a:cubicBezTo>
                    <a:cubicBezTo>
                      <a:pt x="224790" y="381000"/>
                      <a:pt x="236220" y="381000"/>
                      <a:pt x="247650" y="381000"/>
                    </a:cubicBezTo>
                    <a:cubicBezTo>
                      <a:pt x="247650" y="359092"/>
                      <a:pt x="247650" y="336233"/>
                      <a:pt x="247650" y="314325"/>
                    </a:cubicBezTo>
                    <a:cubicBezTo>
                      <a:pt x="236220" y="314325"/>
                      <a:pt x="223838" y="314325"/>
                      <a:pt x="212408" y="314325"/>
                    </a:cubicBezTo>
                    <a:close/>
                    <a:moveTo>
                      <a:pt x="139065" y="314325"/>
                    </a:moveTo>
                    <a:cubicBezTo>
                      <a:pt x="115253" y="314325"/>
                      <a:pt x="90488" y="314325"/>
                      <a:pt x="66675" y="314325"/>
                    </a:cubicBezTo>
                    <a:cubicBezTo>
                      <a:pt x="90488" y="253365"/>
                      <a:pt x="115253" y="192405"/>
                      <a:pt x="139065" y="131445"/>
                    </a:cubicBezTo>
                    <a:cubicBezTo>
                      <a:pt x="140017" y="192405"/>
                      <a:pt x="139065" y="253365"/>
                      <a:pt x="139065" y="3143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884" tIns="60917" rIns="121884" bIns="60917" anchor="ctr" anchorCtr="0">
                <a:noAutofit/>
              </a:bodyPr>
              <a:lstStyle/>
              <a:p>
                <a:pPr>
                  <a:buSzPts val="2400"/>
                </a:pPr>
                <a:endParaRPr sz="240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97" name="Google Shape;213;g395f085aa1d_0_674" descr="A heart with a star and text&#10;&#10;AI-generated content may be incorrect.">
              <a:extLst>
                <a:ext uri="{FF2B5EF4-FFF2-40B4-BE49-F238E27FC236}">
                  <a16:creationId xmlns:a16="http://schemas.microsoft.com/office/drawing/2014/main" id="{5D60A258-535E-F94C-8806-D128AE0A085E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888325" y="5510356"/>
              <a:ext cx="969222" cy="100455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7" name="Picture 2" descr="Winning Streak! MCE Secures Its Seventh Consecutive Gold Award at UK CXA 23">
            <a:extLst>
              <a:ext uri="{FF2B5EF4-FFF2-40B4-BE49-F238E27FC236}">
                <a16:creationId xmlns:a16="http://schemas.microsoft.com/office/drawing/2014/main" id="{FD3906E7-E2C0-C93C-7A29-2443BF06E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484" y="5886566"/>
            <a:ext cx="1151230" cy="64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4" descr="MCE Systems and AT&amp;T Land Gold Prize in 2025 U.S. Customer Experience  Awards for “Best Digital CX”">
            <a:extLst>
              <a:ext uri="{FF2B5EF4-FFF2-40B4-BE49-F238E27FC236}">
                <a16:creationId xmlns:a16="http://schemas.microsoft.com/office/drawing/2014/main" id="{B327D512-2747-E7EC-A714-D046B027CA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4" t="2989" r="26615" b="2107"/>
          <a:stretch>
            <a:fillRect/>
          </a:stretch>
        </p:blipFill>
        <p:spPr bwMode="auto">
          <a:xfrm>
            <a:off x="7674755" y="5698191"/>
            <a:ext cx="878488" cy="89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8" descr="Icon image">
            <a:extLst>
              <a:ext uri="{FF2B5EF4-FFF2-40B4-BE49-F238E27FC236}">
                <a16:creationId xmlns:a16="http://schemas.microsoft.com/office/drawing/2014/main" id="{FCFAC821-D39C-3B44-D226-FB5F618F6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991" y="5337439"/>
            <a:ext cx="639194" cy="63919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274849A5-8897-BACF-40C2-3D3F68A42E2E}"/>
              </a:ext>
            </a:extLst>
          </p:cNvPr>
          <p:cNvSpPr txBox="1"/>
          <p:nvPr/>
        </p:nvSpPr>
        <p:spPr>
          <a:xfrm>
            <a:off x="8183827" y="5831221"/>
            <a:ext cx="855636" cy="1754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0" fontAlgn="base">
              <a:lnSpc>
                <a:spcPct val="90000"/>
              </a:lnSpc>
              <a:buNone/>
            </a:pPr>
            <a:r>
              <a:rPr lang="en-US" sz="600" b="1" dirty="0">
                <a:solidFill>
                  <a:schemeClr val="bg1"/>
                </a:solidFill>
                <a:latin typeface="inherit"/>
              </a:rPr>
              <a:t>AT&amp;T Device Help</a:t>
            </a:r>
            <a:endParaRPr lang="en-US" sz="600" b="1" dirty="0">
              <a:solidFill>
                <a:schemeClr val="bg1"/>
              </a:solidFill>
              <a:latin typeface="Google Sans Display"/>
            </a:endParaRPr>
          </a:p>
        </p:txBody>
      </p:sp>
      <p:pic>
        <p:nvPicPr>
          <p:cNvPr id="111" name="Picture 10" descr="Trade-in tool within the MyVodafone app">
            <a:extLst>
              <a:ext uri="{FF2B5EF4-FFF2-40B4-BE49-F238E27FC236}">
                <a16:creationId xmlns:a16="http://schemas.microsoft.com/office/drawing/2014/main" id="{DE400152-E377-68BC-B174-73B0EF702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48" t="9419" r="41367" b="48662"/>
          <a:stretch>
            <a:fillRect/>
          </a:stretch>
        </p:blipFill>
        <p:spPr bwMode="auto">
          <a:xfrm>
            <a:off x="4285349" y="5311983"/>
            <a:ext cx="783048" cy="87157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Google Shape;246;p46" title="MK logo 2.png">
            <a:extLst>
              <a:ext uri="{FF2B5EF4-FFF2-40B4-BE49-F238E27FC236}">
                <a16:creationId xmlns:a16="http://schemas.microsoft.com/office/drawing/2014/main" id="{89D08E31-01CB-7BBA-5A15-779746858705}"/>
              </a:ext>
            </a:extLst>
          </p:cNvPr>
          <p:cNvPicPr preferRelativeResize="0"/>
          <p:nvPr/>
        </p:nvPicPr>
        <p:blipFill rotWithShape="1">
          <a:blip r:embed="rId18">
            <a:alphaModFix/>
            <a:lum bright="70000" contrast="-70000"/>
          </a:blip>
          <a:srcRect/>
          <a:stretch/>
        </p:blipFill>
        <p:spPr>
          <a:xfrm>
            <a:off x="4669324" y="4338277"/>
            <a:ext cx="504309" cy="504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293;p46">
            <a:extLst>
              <a:ext uri="{FF2B5EF4-FFF2-40B4-BE49-F238E27FC236}">
                <a16:creationId xmlns:a16="http://schemas.microsoft.com/office/drawing/2014/main" id="{B3E883CA-5F8D-D72F-BEF2-7D77EB49822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083805" y="4535462"/>
            <a:ext cx="927949" cy="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63;g395f085aa1d_0_674">
            <a:extLst>
              <a:ext uri="{FF2B5EF4-FFF2-40B4-BE49-F238E27FC236}">
                <a16:creationId xmlns:a16="http://schemas.microsoft.com/office/drawing/2014/main" id="{88AC7F52-2D78-6A15-3446-918026BF24DF}"/>
              </a:ext>
            </a:extLst>
          </p:cNvPr>
          <p:cNvSpPr txBox="1"/>
          <p:nvPr/>
        </p:nvSpPr>
        <p:spPr>
          <a:xfrm>
            <a:off x="9176295" y="1139739"/>
            <a:ext cx="2544269" cy="1721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37" tIns="101837" rIns="101837" bIns="101837" anchor="t" anchorCtr="0">
            <a:noAutofit/>
          </a:bodyPr>
          <a:lstStyle/>
          <a:p>
            <a:pPr algn="r">
              <a:buSzPts val="8800"/>
            </a:pPr>
            <a:r>
              <a:rPr lang="en-US" sz="6599" b="1" dirty="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120+</a:t>
            </a:r>
          </a:p>
          <a:p>
            <a:pPr algn="r">
              <a:buSzPts val="1600"/>
            </a:pPr>
            <a:r>
              <a:rPr lang="en-US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Device-centric data points </a:t>
            </a:r>
          </a:p>
          <a:p>
            <a:pPr algn="r">
              <a:buSzPts val="1600"/>
            </a:pPr>
            <a:r>
              <a:rPr lang="en-US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unlocked per device</a:t>
            </a:r>
          </a:p>
        </p:txBody>
      </p:sp>
      <p:sp>
        <p:nvSpPr>
          <p:cNvPr id="3" name="Google Shape;173;g395f085aa1d_0_674">
            <a:extLst>
              <a:ext uri="{FF2B5EF4-FFF2-40B4-BE49-F238E27FC236}">
                <a16:creationId xmlns:a16="http://schemas.microsoft.com/office/drawing/2014/main" id="{C6D45321-B515-D1A9-05F0-CAB4BDD9D51A}"/>
              </a:ext>
            </a:extLst>
          </p:cNvPr>
          <p:cNvSpPr txBox="1"/>
          <p:nvPr/>
        </p:nvSpPr>
        <p:spPr>
          <a:xfrm>
            <a:off x="380853" y="996867"/>
            <a:ext cx="2842500" cy="17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50" tIns="101850" rIns="101850" bIns="101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lang="en-US" sz="2100" b="1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Device Intelligence AI-Platform</a:t>
            </a:r>
            <a:endParaRPr sz="2100" b="1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C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onnecting the mobile operator to the device-experience  - enabling value creation through reducing churn and </a:t>
            </a:r>
            <a:r>
              <a:rPr lang="en-US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growing customers and revenues</a:t>
            </a:r>
            <a:endParaRPr sz="1400" b="0" i="0" u="none" strike="noStrike" cap="none" dirty="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" name="Google Shape;175;g395f085aa1d_0_674">
            <a:extLst>
              <a:ext uri="{FF2B5EF4-FFF2-40B4-BE49-F238E27FC236}">
                <a16:creationId xmlns:a16="http://schemas.microsoft.com/office/drawing/2014/main" id="{CEA5F607-8495-CE18-5430-9C7F84ED57D4}"/>
              </a:ext>
            </a:extLst>
          </p:cNvPr>
          <p:cNvSpPr txBox="1"/>
          <p:nvPr/>
        </p:nvSpPr>
        <p:spPr>
          <a:xfrm>
            <a:off x="380853" y="3368489"/>
            <a:ext cx="2738816" cy="13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50" tIns="101850" rIns="101850" bIns="101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lang="en-US" sz="2100" b="1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Global</a:t>
            </a:r>
            <a:br>
              <a:rPr lang="en-US" sz="2100" b="1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2100" b="1" i="0" u="none" strike="noStrike" cap="none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Footprint </a:t>
            </a:r>
            <a:endParaRPr sz="2100" b="1" i="0" u="none" strike="noStrike" cap="none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Leading Mobile Operators, Retailer, and Logistics providers</a:t>
            </a:r>
            <a:endParaRPr sz="1400" b="0" i="0" u="none" strike="noStrike" cap="none" dirty="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4" name="Google Shape;177;g395f085aa1d_0_674">
            <a:extLst>
              <a:ext uri="{FF2B5EF4-FFF2-40B4-BE49-F238E27FC236}">
                <a16:creationId xmlns:a16="http://schemas.microsoft.com/office/drawing/2014/main" id="{0CF80ED8-1D31-D257-2988-9113BC6C04A2}"/>
              </a:ext>
            </a:extLst>
          </p:cNvPr>
          <p:cNvSpPr txBox="1"/>
          <p:nvPr/>
        </p:nvSpPr>
        <p:spPr>
          <a:xfrm>
            <a:off x="380853" y="5214863"/>
            <a:ext cx="2752800" cy="13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50" tIns="101850" rIns="101850" bIns="101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lang="en-US" sz="2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Industry </a:t>
            </a:r>
            <a:br>
              <a:rPr lang="en-US" sz="2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21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Recognized</a:t>
            </a:r>
            <a:endParaRPr sz="21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Awarded for technology, user experience and implementation </a:t>
            </a:r>
            <a:endParaRPr sz="1400" b="0" i="0" u="none" strike="noStrike" cap="non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11644696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Blank">
  <a:themeElements>
    <a:clrScheme name="MCE 2023 Powerpoint">
      <a:dk1>
        <a:srgbClr val="0B0321"/>
      </a:dk1>
      <a:lt1>
        <a:srgbClr val="FFFFFF"/>
      </a:lt1>
      <a:dk2>
        <a:srgbClr val="220770"/>
      </a:dk2>
      <a:lt2>
        <a:srgbClr val="F8F8F8"/>
      </a:lt2>
      <a:accent1>
        <a:srgbClr val="746DD4"/>
      </a:accent1>
      <a:accent2>
        <a:srgbClr val="B3ABF8"/>
      </a:accent2>
      <a:accent3>
        <a:srgbClr val="342FB0"/>
      </a:accent3>
      <a:accent4>
        <a:srgbClr val="270089"/>
      </a:accent4>
      <a:accent5>
        <a:srgbClr val="00009F"/>
      </a:accent5>
      <a:accent6>
        <a:srgbClr val="FFBF00"/>
      </a:accent6>
      <a:hlink>
        <a:srgbClr val="0000CB"/>
      </a:hlink>
      <a:folHlink>
        <a:srgbClr val="A803B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6585</TotalTime>
  <Words>674</Words>
  <Application>Microsoft Macintosh PowerPoint</Application>
  <PresentationFormat>Widescreen</PresentationFormat>
  <Paragraphs>124</Paragraphs>
  <Slides>13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Roboto</vt:lpstr>
      <vt:lpstr>Roboto Medium</vt:lpstr>
      <vt:lpstr>Arial</vt:lpstr>
      <vt:lpstr>Calibri</vt:lpstr>
      <vt:lpstr>Google Sans Display</vt:lpstr>
      <vt:lpstr>inherit</vt:lpstr>
      <vt:lpstr>Avant Garde Demi SFDC</vt:lpstr>
      <vt:lpstr>Roboto SemiBold</vt:lpstr>
      <vt:lpstr>ROBOTO LIGHT</vt:lpstr>
      <vt:lpstr>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Wolfgang Sixl</dc:creator>
  <cp:keywords/>
  <dc:description/>
  <cp:lastModifiedBy>Wolfganag Sixl</cp:lastModifiedBy>
  <cp:revision>166</cp:revision>
  <dcterms:created xsi:type="dcterms:W3CDTF">2021-02-04T14:47:13Z</dcterms:created>
  <dcterms:modified xsi:type="dcterms:W3CDTF">2026-04-23T21:15:36Z</dcterms:modified>
  <cp:category/>
</cp:coreProperties>
</file>