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7099300" cy="9385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pos="3931">
          <p15:clr>
            <a:srgbClr val="A4A3A4"/>
          </p15:clr>
        </p15:guide>
        <p15:guide id="3" pos="3749">
          <p15:clr>
            <a:srgbClr val="A4A3A4"/>
          </p15:clr>
        </p15:guide>
        <p15:guide id="4" pos="4929">
          <p15:clr>
            <a:srgbClr val="A4A3A4"/>
          </p15:clr>
        </p15:guide>
        <p15:guide id="5" pos="5110">
          <p15:clr>
            <a:srgbClr val="A4A3A4"/>
          </p15:clr>
        </p15:guide>
        <p15:guide id="6" pos="5518">
          <p15:clr>
            <a:srgbClr val="A4A3A4"/>
          </p15:clr>
        </p15:guide>
        <p15:guide id="7" pos="2570">
          <p15:clr>
            <a:srgbClr val="A4A3A4"/>
          </p15:clr>
        </p15:guide>
        <p15:guide id="8" pos="1980">
          <p15:clr>
            <a:srgbClr val="A4A3A4"/>
          </p15:clr>
        </p15:guide>
        <p15:guide id="9" pos="2162">
          <p15:clr>
            <a:srgbClr val="A4A3A4"/>
          </p15:clr>
        </p15:guide>
        <p15:guide id="10" pos="393">
          <p15:clr>
            <a:srgbClr val="A4A3A4"/>
          </p15:clr>
        </p15:guide>
        <p15:guide id="11" pos="5700">
          <p15:clr>
            <a:srgbClr val="A4A3A4"/>
          </p15:clr>
        </p15:guide>
        <p15:guide id="12" pos="2751">
          <p15:clr>
            <a:srgbClr val="A4A3A4"/>
          </p15:clr>
        </p15:guide>
        <p15:guide id="13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hRHd2tkn336dXb7TTIYMLRea4r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3931"/>
        <p:guide pos="3749"/>
        <p:guide pos="4929"/>
        <p:guide pos="5110"/>
        <p:guide pos="5518"/>
        <p:guide pos="2570"/>
        <p:guide pos="1980"/>
        <p:guide pos="2162"/>
        <p:guide pos="393"/>
        <p:guide pos="5700"/>
        <p:guide pos="2751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509588" y="922338"/>
            <a:ext cx="3622675" cy="2038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493783" y="3362452"/>
            <a:ext cx="6105936" cy="484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1" type="ftr"/>
          </p:nvPr>
        </p:nvSpPr>
        <p:spPr>
          <a:xfrm>
            <a:off x="1686318" y="8757150"/>
            <a:ext cx="3726666" cy="3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2" type="sldNum"/>
          </p:nvPr>
        </p:nvSpPr>
        <p:spPr>
          <a:xfrm>
            <a:off x="6307384" y="8757150"/>
            <a:ext cx="298134" cy="3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DE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n"/>
          <p:cNvPicPr preferRelativeResize="0"/>
          <p:nvPr/>
        </p:nvPicPr>
        <p:blipFill rotWithShape="1">
          <a:blip r:embed="rId2">
            <a:alphaModFix/>
          </a:blip>
          <a:srcRect b="0" l="0" r="63456" t="0"/>
          <a:stretch/>
        </p:blipFill>
        <p:spPr>
          <a:xfrm>
            <a:off x="401895" y="8709585"/>
            <a:ext cx="713118" cy="46539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/>
          <p:nvPr>
            <p:ph idx="2" type="sldImg"/>
          </p:nvPr>
        </p:nvSpPr>
        <p:spPr>
          <a:xfrm>
            <a:off x="509588" y="922338"/>
            <a:ext cx="3622675" cy="2038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493783" y="3362452"/>
            <a:ext cx="6105936" cy="484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 txBox="1"/>
          <p:nvPr>
            <p:ph idx="12" type="sldNum"/>
          </p:nvPr>
        </p:nvSpPr>
        <p:spPr>
          <a:xfrm>
            <a:off x="6307384" y="8757150"/>
            <a:ext cx="298134" cy="3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/>
          <p:nvPr>
            <p:ph idx="2" type="sldImg"/>
          </p:nvPr>
        </p:nvSpPr>
        <p:spPr>
          <a:xfrm>
            <a:off x="509588" y="922338"/>
            <a:ext cx="3622675" cy="2038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493783" y="3362452"/>
            <a:ext cx="6105936" cy="484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0"/>
          </a:p>
        </p:txBody>
      </p:sp>
      <p:sp>
        <p:nvSpPr>
          <p:cNvPr id="105" name="Google Shape;105;p2:notes"/>
          <p:cNvSpPr txBox="1"/>
          <p:nvPr>
            <p:ph idx="12" type="sldNum"/>
          </p:nvPr>
        </p:nvSpPr>
        <p:spPr>
          <a:xfrm>
            <a:off x="6307384" y="8757150"/>
            <a:ext cx="298134" cy="3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/>
          <p:nvPr>
            <p:ph idx="2" type="sldImg"/>
          </p:nvPr>
        </p:nvSpPr>
        <p:spPr>
          <a:xfrm>
            <a:off x="509588" y="922338"/>
            <a:ext cx="3622675" cy="2038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3:notes"/>
          <p:cNvSpPr txBox="1"/>
          <p:nvPr>
            <p:ph idx="1" type="body"/>
          </p:nvPr>
        </p:nvSpPr>
        <p:spPr>
          <a:xfrm>
            <a:off x="493783" y="3362452"/>
            <a:ext cx="6105936" cy="484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20" name="Google Shape;120;p3:notes"/>
          <p:cNvSpPr txBox="1"/>
          <p:nvPr>
            <p:ph idx="12" type="sldNum"/>
          </p:nvPr>
        </p:nvSpPr>
        <p:spPr>
          <a:xfrm>
            <a:off x="6307384" y="8757150"/>
            <a:ext cx="298134" cy="3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/>
          <p:nvPr>
            <p:ph idx="2" type="sldImg"/>
          </p:nvPr>
        </p:nvSpPr>
        <p:spPr>
          <a:xfrm>
            <a:off x="509588" y="922338"/>
            <a:ext cx="3622675" cy="2038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493783" y="3362452"/>
            <a:ext cx="6105936" cy="484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0"/>
          </a:p>
        </p:txBody>
      </p:sp>
      <p:sp>
        <p:nvSpPr>
          <p:cNvPr id="130" name="Google Shape;130;p4:notes"/>
          <p:cNvSpPr txBox="1"/>
          <p:nvPr>
            <p:ph idx="12" type="sldNum"/>
          </p:nvPr>
        </p:nvSpPr>
        <p:spPr>
          <a:xfrm>
            <a:off x="6307384" y="8757150"/>
            <a:ext cx="298134" cy="3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/>
          <p:nvPr>
            <p:ph idx="2" type="sldImg"/>
          </p:nvPr>
        </p:nvSpPr>
        <p:spPr>
          <a:xfrm>
            <a:off x="509588" y="922338"/>
            <a:ext cx="3622675" cy="2038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493783" y="3362452"/>
            <a:ext cx="6105936" cy="484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0"/>
          </a:p>
        </p:txBody>
      </p:sp>
      <p:sp>
        <p:nvSpPr>
          <p:cNvPr id="146" name="Google Shape;146;p6:notes"/>
          <p:cNvSpPr txBox="1"/>
          <p:nvPr>
            <p:ph idx="12" type="sldNum"/>
          </p:nvPr>
        </p:nvSpPr>
        <p:spPr>
          <a:xfrm>
            <a:off x="6307384" y="8757150"/>
            <a:ext cx="298134" cy="3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de-DE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/>
          <p:nvPr>
            <p:ph idx="2" type="sldImg"/>
          </p:nvPr>
        </p:nvSpPr>
        <p:spPr>
          <a:xfrm>
            <a:off x="509588" y="922338"/>
            <a:ext cx="3622675" cy="2038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493783" y="3362452"/>
            <a:ext cx="6105936" cy="48496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b="0"/>
          </a:p>
        </p:txBody>
      </p:sp>
      <p:sp>
        <p:nvSpPr>
          <p:cNvPr id="161" name="Google Shape;161;p5:notes"/>
          <p:cNvSpPr txBox="1"/>
          <p:nvPr>
            <p:ph idx="12" type="sldNum"/>
          </p:nvPr>
        </p:nvSpPr>
        <p:spPr>
          <a:xfrm>
            <a:off x="6307384" y="8757150"/>
            <a:ext cx="298134" cy="3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de-DE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493783" y="3362452"/>
            <a:ext cx="6105936" cy="4849688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90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7:notes"/>
          <p:cNvSpPr/>
          <p:nvPr>
            <p:ph idx="2" type="sldImg"/>
          </p:nvPr>
        </p:nvSpPr>
        <p:spPr>
          <a:xfrm>
            <a:off x="509588" y="922338"/>
            <a:ext cx="3622675" cy="2038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/>
          <p:nvPr>
            <p:ph idx="1" type="body"/>
          </p:nvPr>
        </p:nvSpPr>
        <p:spPr>
          <a:xfrm>
            <a:off x="381000" y="3792511"/>
            <a:ext cx="11391900" cy="17519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Arial"/>
              <a:buNone/>
              <a:defRPr b="1" i="0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hite - Arched Beams">
  <p:cSld name="Title Slide White - Arched Beams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3"/>
          <p:cNvSpPr/>
          <p:nvPr>
            <p:ph idx="2" type="pic"/>
          </p:nvPr>
        </p:nvSpPr>
        <p:spPr>
          <a:xfrm>
            <a:off x="2573558" y="-87100"/>
            <a:ext cx="9706050" cy="7051592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pic>
        <p:nvPicPr>
          <p:cNvPr descr="A pink light in the dark&#10;&#10;AI-generated content may be incorrect." id="16" name="Google Shape;16;p13"/>
          <p:cNvPicPr preferRelativeResize="0"/>
          <p:nvPr/>
        </p:nvPicPr>
        <p:blipFill rotWithShape="1">
          <a:blip r:embed="rId2">
            <a:alphaModFix/>
          </a:blip>
          <a:srcRect b="0" l="0" r="-404" t="0"/>
          <a:stretch/>
        </p:blipFill>
        <p:spPr>
          <a:xfrm>
            <a:off x="-21336" y="-8216"/>
            <a:ext cx="9110471" cy="687443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3"/>
          <p:cNvSpPr txBox="1"/>
          <p:nvPr>
            <p:ph type="ctrTitle"/>
          </p:nvPr>
        </p:nvSpPr>
        <p:spPr>
          <a:xfrm>
            <a:off x="501591" y="2212303"/>
            <a:ext cx="4365498" cy="1677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Arial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" type="subTitle"/>
          </p:nvPr>
        </p:nvSpPr>
        <p:spPr>
          <a:xfrm>
            <a:off x="501591" y="3987405"/>
            <a:ext cx="4202541" cy="146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13"/>
          <p:cNvSpPr/>
          <p:nvPr/>
        </p:nvSpPr>
        <p:spPr>
          <a:xfrm>
            <a:off x="4109545" y="6561056"/>
            <a:ext cx="2319535" cy="2969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 Magenta - Arched Beams">
  <p:cSld name="1_Title Slide Magenta - Arched Beams">
    <p:bg>
      <p:bgPr>
        <a:solidFill>
          <a:schemeClr val="dk2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4"/>
          <p:cNvSpPr/>
          <p:nvPr>
            <p:ph idx="2" type="pic"/>
          </p:nvPr>
        </p:nvSpPr>
        <p:spPr>
          <a:xfrm>
            <a:off x="2573558" y="-87100"/>
            <a:ext cx="9706050" cy="7051592"/>
          </a:xfrm>
          <a:prstGeom prst="rect">
            <a:avLst/>
          </a:prstGeom>
          <a:noFill/>
          <a:ln>
            <a:noFill/>
          </a:ln>
        </p:spPr>
      </p:sp>
      <p:pic>
        <p:nvPicPr>
          <p:cNvPr descr="A pink light in the dark&#10;&#10;AI-generated content may be incorrect." id="22" name="Google Shape;22;p14"/>
          <p:cNvPicPr preferRelativeResize="0"/>
          <p:nvPr/>
        </p:nvPicPr>
        <p:blipFill rotWithShape="1">
          <a:blip r:embed="rId2">
            <a:alphaModFix/>
          </a:blip>
          <a:srcRect b="0" l="0" r="-404" t="0"/>
          <a:stretch/>
        </p:blipFill>
        <p:spPr>
          <a:xfrm>
            <a:off x="-21336" y="-8216"/>
            <a:ext cx="9110471" cy="687443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4"/>
          <p:cNvSpPr txBox="1"/>
          <p:nvPr>
            <p:ph type="ctrTitle"/>
          </p:nvPr>
        </p:nvSpPr>
        <p:spPr>
          <a:xfrm>
            <a:off x="501591" y="2212303"/>
            <a:ext cx="4365498" cy="1677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ial"/>
              <a:buNone/>
              <a:defRPr b="1"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" type="subTitle"/>
          </p:nvPr>
        </p:nvSpPr>
        <p:spPr>
          <a:xfrm>
            <a:off x="501591" y="3987405"/>
            <a:ext cx="4202541" cy="146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80"/>
              <a:buFont typeface="Arial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14"/>
          <p:cNvSpPr txBox="1"/>
          <p:nvPr>
            <p:ph idx="12" type="sldNum"/>
          </p:nvPr>
        </p:nvSpPr>
        <p:spPr>
          <a:xfrm>
            <a:off x="0" y="64796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26" name="Google Shape;2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549" y="936115"/>
            <a:ext cx="2580963" cy="99862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4"/>
          <p:cNvSpPr txBox="1"/>
          <p:nvPr/>
        </p:nvSpPr>
        <p:spPr>
          <a:xfrm>
            <a:off x="5723142" y="6560021"/>
            <a:ext cx="74571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00"/>
              <a:buFont typeface="Arial"/>
              <a:buNone/>
            </a:pPr>
            <a:r>
              <a:rPr b="0" i="0" lang="de-DE" sz="9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Confidential</a:t>
            </a:r>
            <a:endParaRPr/>
          </a:p>
        </p:txBody>
      </p:sp>
      <p:sp>
        <p:nvSpPr>
          <p:cNvPr id="28" name="Google Shape;28;p14"/>
          <p:cNvSpPr/>
          <p:nvPr/>
        </p:nvSpPr>
        <p:spPr>
          <a:xfrm>
            <a:off x="638174" y="5797239"/>
            <a:ext cx="1685146" cy="46166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4"/>
          <p:cNvSpPr txBox="1"/>
          <p:nvPr/>
        </p:nvSpPr>
        <p:spPr>
          <a:xfrm>
            <a:off x="637033" y="5863584"/>
            <a:ext cx="168706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DE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MVNO Solutions</a:t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Image Left Arc Beams 03">
  <p:cSld name="Title Content and Image Left Arc Beams 03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/>
          <p:nvPr/>
        </p:nvSpPr>
        <p:spPr>
          <a:xfrm rot="5400000">
            <a:off x="-6744119" y="-10140"/>
            <a:ext cx="13780845" cy="13746259"/>
          </a:xfrm>
          <a:prstGeom prst="pie">
            <a:avLst>
              <a:gd fmla="val 10800000" name="adj1"/>
              <a:gd fmla="val 16200000" name="adj2"/>
            </a:avLst>
          </a:prstGeom>
          <a:noFill/>
          <a:ln cap="flat" cmpd="sng" w="28575">
            <a:solidFill>
              <a:srgbClr val="FAC4E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5"/>
          <p:cNvSpPr/>
          <p:nvPr/>
        </p:nvSpPr>
        <p:spPr>
          <a:xfrm rot="5400000">
            <a:off x="-6562266" y="41844"/>
            <a:ext cx="13780845" cy="13746259"/>
          </a:xfrm>
          <a:prstGeom prst="pie">
            <a:avLst>
              <a:gd fmla="val 10800000" name="adj1"/>
              <a:gd fmla="val 16200000" name="adj2"/>
            </a:avLst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5"/>
          <p:cNvSpPr txBox="1"/>
          <p:nvPr>
            <p:ph idx="12" type="sldNum"/>
          </p:nvPr>
        </p:nvSpPr>
        <p:spPr>
          <a:xfrm>
            <a:off x="0" y="64796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34" name="Google Shape;34;p15"/>
          <p:cNvSpPr txBox="1"/>
          <p:nvPr>
            <p:ph idx="1" type="body"/>
          </p:nvPr>
        </p:nvSpPr>
        <p:spPr>
          <a:xfrm>
            <a:off x="6152388" y="1264706"/>
            <a:ext cx="56007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080"/>
              <a:buFont typeface="Arial"/>
              <a:buNone/>
              <a:defRPr b="1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2" type="body"/>
          </p:nvPr>
        </p:nvSpPr>
        <p:spPr>
          <a:xfrm>
            <a:off x="6145344" y="2280587"/>
            <a:ext cx="5600700" cy="15380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5"/>
          <p:cNvSpPr/>
          <p:nvPr>
            <p:ph idx="3" type="pic"/>
          </p:nvPr>
        </p:nvSpPr>
        <p:spPr>
          <a:xfrm>
            <a:off x="-88941" y="-73634"/>
            <a:ext cx="7128950" cy="7101439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16"/>
          <p:cNvSpPr txBox="1"/>
          <p:nvPr>
            <p:ph idx="11" type="ftr"/>
          </p:nvPr>
        </p:nvSpPr>
        <p:spPr>
          <a:xfrm>
            <a:off x="4038600" y="647700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0" y="64796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pic>
        <p:nvPicPr>
          <p:cNvPr id="41" name="Google Shape;4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393104" y="6059104"/>
            <a:ext cx="798896" cy="79889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381000" y="381000"/>
            <a:ext cx="113919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520"/>
              <a:buFont typeface="Arial"/>
              <a:buNone/>
              <a:defRPr b="1" i="0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70196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1"/>
          <p:cNvSpPr/>
          <p:nvPr>
            <p:ph idx="2" type="pic"/>
          </p:nvPr>
        </p:nvSpPr>
        <p:spPr>
          <a:xfrm>
            <a:off x="0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sp>
      <p:sp>
        <p:nvSpPr>
          <p:cNvPr id="51" name="Google Shape;51;p11"/>
          <p:cNvSpPr/>
          <p:nvPr>
            <p:ph idx="3" type="pic"/>
          </p:nvPr>
        </p:nvSpPr>
        <p:spPr>
          <a:xfrm>
            <a:off x="3691031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52" name="Google Shape;52;p11"/>
          <p:cNvSpPr/>
          <p:nvPr>
            <p:ph idx="4" type="pic"/>
          </p:nvPr>
        </p:nvSpPr>
        <p:spPr>
          <a:xfrm>
            <a:off x="7413438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sp>
      <p:pic>
        <p:nvPicPr>
          <p:cNvPr id="53" name="Google Shape;5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658" y="135592"/>
            <a:ext cx="1414268" cy="46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>
  <p:cSld name="2_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/>
          <p:nvPr/>
        </p:nvSpPr>
        <p:spPr>
          <a:xfrm>
            <a:off x="4383741" y="6533965"/>
            <a:ext cx="3334871" cy="3240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bile Screen Only">
  <p:cSld name="Mobile Screen 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ack and white cell phone&#10;&#10;AI-generated content may be incorrect." id="58" name="Google Shape;58;p17"/>
          <p:cNvPicPr preferRelativeResize="0"/>
          <p:nvPr/>
        </p:nvPicPr>
        <p:blipFill rotWithShape="1">
          <a:blip r:embed="rId2">
            <a:alphaModFix/>
          </a:blip>
          <a:srcRect b="-2160" l="0" r="0" t="0"/>
          <a:stretch/>
        </p:blipFill>
        <p:spPr>
          <a:xfrm>
            <a:off x="564542" y="443059"/>
            <a:ext cx="3968913" cy="754150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7"/>
          <p:cNvSpPr/>
          <p:nvPr>
            <p:ph idx="2" type="pic"/>
          </p:nvPr>
        </p:nvSpPr>
        <p:spPr>
          <a:xfrm>
            <a:off x="895684" y="1170554"/>
            <a:ext cx="3181016" cy="5739009"/>
          </a:xfrm>
          <a:prstGeom prst="rect">
            <a:avLst/>
          </a:prstGeom>
          <a:noFill/>
          <a:ln>
            <a:noFill/>
          </a:ln>
        </p:spPr>
      </p:sp>
      <p:pic>
        <p:nvPicPr>
          <p:cNvPr id="60" name="Google Shape;6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94720" y="0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7"/>
          <p:cNvSpPr txBox="1"/>
          <p:nvPr>
            <p:ph idx="12" type="sldNum"/>
          </p:nvPr>
        </p:nvSpPr>
        <p:spPr>
          <a:xfrm>
            <a:off x="102358" y="6501811"/>
            <a:ext cx="4776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62" name="Google Shape;62;p17"/>
          <p:cNvSpPr/>
          <p:nvPr/>
        </p:nvSpPr>
        <p:spPr>
          <a:xfrm>
            <a:off x="5726097" y="6533965"/>
            <a:ext cx="834501" cy="24413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Content and Image Left 02">
  <p:cSld name="1_Title Content and Image Left 02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8"/>
          <p:cNvSpPr/>
          <p:nvPr/>
        </p:nvSpPr>
        <p:spPr>
          <a:xfrm>
            <a:off x="1956698" y="-87086"/>
            <a:ext cx="3407569" cy="6978887"/>
          </a:xfrm>
          <a:prstGeom prst="parallelogram">
            <a:avLst>
              <a:gd fmla="val 41331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8"/>
          <p:cNvSpPr/>
          <p:nvPr>
            <p:ph idx="2" type="pic"/>
          </p:nvPr>
        </p:nvSpPr>
        <p:spPr>
          <a:xfrm>
            <a:off x="-46846" y="-29143"/>
            <a:ext cx="5192134" cy="6949936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cxnSp>
        <p:nvCxnSpPr>
          <p:cNvPr id="66" name="Google Shape;66;p18"/>
          <p:cNvCxnSpPr/>
          <p:nvPr/>
        </p:nvCxnSpPr>
        <p:spPr>
          <a:xfrm flipH="1">
            <a:off x="3932608" y="-87086"/>
            <a:ext cx="1257819" cy="6972011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7" name="Google Shape;67;p18"/>
          <p:cNvCxnSpPr/>
          <p:nvPr/>
        </p:nvCxnSpPr>
        <p:spPr>
          <a:xfrm flipH="1">
            <a:off x="3827697" y="-87086"/>
            <a:ext cx="1444426" cy="6958260"/>
          </a:xfrm>
          <a:prstGeom prst="straightConnector1">
            <a:avLst/>
          </a:prstGeom>
          <a:noFill/>
          <a:ln cap="flat" cmpd="sng" w="28575">
            <a:solidFill>
              <a:srgbClr val="FAC4E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8" name="Google Shape;68;p18"/>
          <p:cNvSpPr txBox="1"/>
          <p:nvPr>
            <p:ph idx="12" type="sldNum"/>
          </p:nvPr>
        </p:nvSpPr>
        <p:spPr>
          <a:xfrm>
            <a:off x="112643" y="6407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69" name="Google Shape;69;p18"/>
          <p:cNvSpPr txBox="1"/>
          <p:nvPr>
            <p:ph idx="1" type="body"/>
          </p:nvPr>
        </p:nvSpPr>
        <p:spPr>
          <a:xfrm>
            <a:off x="5212657" y="2118944"/>
            <a:ext cx="5600700" cy="3443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type="title"/>
          </p:nvPr>
        </p:nvSpPr>
        <p:spPr>
          <a:xfrm>
            <a:off x="5219700" y="1366158"/>
            <a:ext cx="5607743" cy="576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b="1" i="0" sz="3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71" name="Google Shape;7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094720" y="0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/>
          <p:nvPr/>
        </p:nvSpPr>
        <p:spPr>
          <a:xfrm>
            <a:off x="5726097" y="6533965"/>
            <a:ext cx="834501" cy="24413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and Image Right 01">
  <p:cSld name="1_Content and Image Right 0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/>
          <p:nvPr/>
        </p:nvSpPr>
        <p:spPr>
          <a:xfrm>
            <a:off x="6972298" y="-90553"/>
            <a:ext cx="4988152" cy="7005255"/>
          </a:xfrm>
          <a:prstGeom prst="parallelogram">
            <a:avLst>
              <a:gd fmla="val 23931" name="adj"/>
            </a:avLst>
          </a:prstGeom>
          <a:solidFill>
            <a:schemeClr val="dk2"/>
          </a:solidFill>
          <a:ln cap="flat" cmpd="sng" w="19050">
            <a:solidFill>
              <a:srgbClr val="43082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9"/>
          <p:cNvSpPr/>
          <p:nvPr>
            <p:ph idx="2" type="pic"/>
          </p:nvPr>
        </p:nvSpPr>
        <p:spPr>
          <a:xfrm>
            <a:off x="7073949" y="-62415"/>
            <a:ext cx="5139711" cy="6985589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76" name="Google Shape;76;p19"/>
          <p:cNvSpPr txBox="1"/>
          <p:nvPr/>
        </p:nvSpPr>
        <p:spPr>
          <a:xfrm>
            <a:off x="5723142" y="6560021"/>
            <a:ext cx="74571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</a:pPr>
            <a:r>
              <a:rPr b="0" i="0" lang="de-DE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Confidential</a:t>
            </a:r>
            <a:endParaRPr/>
          </a:p>
        </p:txBody>
      </p:sp>
      <p:cxnSp>
        <p:nvCxnSpPr>
          <p:cNvPr id="77" name="Google Shape;77;p19"/>
          <p:cNvCxnSpPr/>
          <p:nvPr/>
        </p:nvCxnSpPr>
        <p:spPr>
          <a:xfrm flipH="1">
            <a:off x="7051935" y="0"/>
            <a:ext cx="998910" cy="6866936"/>
          </a:xfrm>
          <a:prstGeom prst="straightConnector1">
            <a:avLst/>
          </a:prstGeom>
          <a:noFill/>
          <a:ln cap="flat" cmpd="sng" w="28575">
            <a:solidFill>
              <a:srgbClr val="FAC4E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8" name="Google Shape;78;p19"/>
          <p:cNvCxnSpPr/>
          <p:nvPr/>
        </p:nvCxnSpPr>
        <p:spPr>
          <a:xfrm flipH="1">
            <a:off x="6972298" y="0"/>
            <a:ext cx="1202300" cy="6857999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381000" y="2119660"/>
            <a:ext cx="5638800" cy="1752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3" type="body"/>
          </p:nvPr>
        </p:nvSpPr>
        <p:spPr>
          <a:xfrm>
            <a:off x="381000" y="4533900"/>
            <a:ext cx="5638800" cy="14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Font typeface="Arial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Font typeface="Arial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Font typeface="Arial"/>
              <a:buNone/>
              <a:defRPr sz="12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20"/>
              <a:buFont typeface="Arial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type="title"/>
          </p:nvPr>
        </p:nvSpPr>
        <p:spPr>
          <a:xfrm>
            <a:off x="381000" y="1364350"/>
            <a:ext cx="5791200" cy="578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b="1" i="0" sz="3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82" name="Google Shape;82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097280" cy="10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9"/>
          <p:cNvSpPr/>
          <p:nvPr/>
        </p:nvSpPr>
        <p:spPr>
          <a:xfrm>
            <a:off x="5726097" y="6533965"/>
            <a:ext cx="834501" cy="24413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176">
          <p15:clr>
            <a:srgbClr val="FBAE40"/>
          </p15:clr>
        </p15:guide>
        <p15:guide id="2" orient="horz" pos="3816">
          <p15:clr>
            <a:srgbClr val="FBAE40"/>
          </p15:clr>
        </p15:guide>
        <p15:guide id="3" orient="horz" pos="422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ontent and Image Right 01">
  <p:cSld name="2_Content and Image Right 01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/>
          <p:nvPr/>
        </p:nvSpPr>
        <p:spPr>
          <a:xfrm>
            <a:off x="6972298" y="-90553"/>
            <a:ext cx="4988152" cy="7005255"/>
          </a:xfrm>
          <a:prstGeom prst="parallelogram">
            <a:avLst>
              <a:gd fmla="val 23931" name="adj"/>
            </a:avLst>
          </a:prstGeom>
          <a:solidFill>
            <a:schemeClr val="dk2"/>
          </a:solidFill>
          <a:ln cap="flat" cmpd="sng" w="19050">
            <a:solidFill>
              <a:srgbClr val="43082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0"/>
          <p:cNvSpPr/>
          <p:nvPr>
            <p:ph idx="2" type="pic"/>
          </p:nvPr>
        </p:nvSpPr>
        <p:spPr>
          <a:xfrm>
            <a:off x="7073949" y="-62415"/>
            <a:ext cx="5139711" cy="6985589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87" name="Google Shape;87;p20"/>
          <p:cNvSpPr txBox="1"/>
          <p:nvPr/>
        </p:nvSpPr>
        <p:spPr>
          <a:xfrm>
            <a:off x="5723142" y="6560021"/>
            <a:ext cx="74571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900"/>
              <a:buFont typeface="Arial"/>
              <a:buNone/>
            </a:pPr>
            <a:r>
              <a:rPr b="0" i="0" lang="de-DE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Confidential</a:t>
            </a:r>
            <a:endParaRPr/>
          </a:p>
        </p:txBody>
      </p:sp>
      <p:cxnSp>
        <p:nvCxnSpPr>
          <p:cNvPr id="88" name="Google Shape;88;p20"/>
          <p:cNvCxnSpPr/>
          <p:nvPr/>
        </p:nvCxnSpPr>
        <p:spPr>
          <a:xfrm flipH="1">
            <a:off x="7051935" y="0"/>
            <a:ext cx="998910" cy="6866936"/>
          </a:xfrm>
          <a:prstGeom prst="straightConnector1">
            <a:avLst/>
          </a:prstGeom>
          <a:noFill/>
          <a:ln cap="flat" cmpd="sng" w="28575">
            <a:solidFill>
              <a:srgbClr val="FAC4E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9" name="Google Shape;89;p20"/>
          <p:cNvCxnSpPr/>
          <p:nvPr/>
        </p:nvCxnSpPr>
        <p:spPr>
          <a:xfrm flipH="1">
            <a:off x="6972298" y="0"/>
            <a:ext cx="1202300" cy="6857999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0" name="Google Shape;90;p20"/>
          <p:cNvSpPr txBox="1"/>
          <p:nvPr>
            <p:ph type="title"/>
          </p:nvPr>
        </p:nvSpPr>
        <p:spPr>
          <a:xfrm>
            <a:off x="381000" y="1364350"/>
            <a:ext cx="5791200" cy="578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b="1" i="0" sz="3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0"/>
          <p:cNvSpPr/>
          <p:nvPr/>
        </p:nvSpPr>
        <p:spPr>
          <a:xfrm>
            <a:off x="5726097" y="6533965"/>
            <a:ext cx="834501" cy="24413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7176">
          <p15:clr>
            <a:srgbClr val="FBAE40"/>
          </p15:clr>
        </p15:guide>
        <p15:guide id="2" orient="horz" pos="3816">
          <p15:clr>
            <a:srgbClr val="FBAE40"/>
          </p15:clr>
        </p15:guide>
        <p15:guide id="3" orient="horz" pos="422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/>
          <p:nvPr/>
        </p:nvSpPr>
        <p:spPr>
          <a:xfrm>
            <a:off x="4383741" y="6533965"/>
            <a:ext cx="3334871" cy="3240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Layout" Target="../slideLayouts/slideLayout7.xml"/><Relationship Id="rId3" Type="http://schemas.openxmlformats.org/officeDocument/2006/relationships/slideLayout" Target="../slideLayouts/slideLayout8.xml"/><Relationship Id="rId4" Type="http://schemas.openxmlformats.org/officeDocument/2006/relationships/slideLayout" Target="../slideLayouts/slideLayout9.xml"/><Relationship Id="rId5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2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8"/>
          <p:cNvSpPr txBox="1"/>
          <p:nvPr>
            <p:ph type="title"/>
          </p:nvPr>
        </p:nvSpPr>
        <p:spPr>
          <a:xfrm>
            <a:off x="381000" y="381000"/>
            <a:ext cx="11391900" cy="10824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8"/>
          <p:cNvSpPr txBox="1"/>
          <p:nvPr>
            <p:ph idx="1" type="body"/>
          </p:nvPr>
        </p:nvSpPr>
        <p:spPr>
          <a:xfrm>
            <a:off x="400050" y="1994344"/>
            <a:ext cx="113919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2418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33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33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8"/>
          <p:cNvSpPr txBox="1"/>
          <p:nvPr>
            <p:ph idx="12" type="sldNum"/>
          </p:nvPr>
        </p:nvSpPr>
        <p:spPr>
          <a:xfrm>
            <a:off x="0" y="647969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381000" y="420415"/>
            <a:ext cx="11391900" cy="10824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1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400050" y="1994344"/>
            <a:ext cx="113919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2418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8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3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33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33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102358" y="6501811"/>
            <a:ext cx="4776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12">
          <p15:clr>
            <a:srgbClr val="F26B43"/>
          </p15:clr>
        </p15:guide>
        <p15:guide id="2" pos="3792">
          <p15:clr>
            <a:srgbClr val="F26B43"/>
          </p15:clr>
        </p15:guide>
        <p15:guide id="3" pos="3888">
          <p15:clr>
            <a:srgbClr val="F26B43"/>
          </p15:clr>
        </p15:guide>
        <p15:guide id="4" pos="4392">
          <p15:clr>
            <a:srgbClr val="F26B43"/>
          </p15:clr>
        </p15:guide>
        <p15:guide id="5" pos="4488">
          <p15:clr>
            <a:srgbClr val="F26B43"/>
          </p15:clr>
        </p15:guide>
        <p15:guide id="6" pos="4992">
          <p15:clr>
            <a:srgbClr val="F26B43"/>
          </p15:clr>
        </p15:guide>
        <p15:guide id="7" pos="5112">
          <p15:clr>
            <a:srgbClr val="F26B43"/>
          </p15:clr>
        </p15:guide>
        <p15:guide id="8" pos="5616">
          <p15:clr>
            <a:srgbClr val="F26B43"/>
          </p15:clr>
        </p15:guide>
        <p15:guide id="9" pos="5712">
          <p15:clr>
            <a:srgbClr val="F26B43"/>
          </p15:clr>
        </p15:guide>
        <p15:guide id="10" pos="6216">
          <p15:clr>
            <a:srgbClr val="F26B43"/>
          </p15:clr>
        </p15:guide>
        <p15:guide id="11" pos="6312">
          <p15:clr>
            <a:srgbClr val="F26B43"/>
          </p15:clr>
        </p15:guide>
        <p15:guide id="12" pos="6816">
          <p15:clr>
            <a:srgbClr val="F26B43"/>
          </p15:clr>
        </p15:guide>
        <p15:guide id="13" pos="6912">
          <p15:clr>
            <a:srgbClr val="F26B43"/>
          </p15:clr>
        </p15:guide>
        <p15:guide id="14" pos="7416">
          <p15:clr>
            <a:srgbClr val="F26B43"/>
          </p15:clr>
        </p15:guide>
        <p15:guide id="15" pos="3288">
          <p15:clr>
            <a:srgbClr val="F26B43"/>
          </p15:clr>
        </p15:guide>
        <p15:guide id="16" pos="3168">
          <p15:clr>
            <a:srgbClr val="F26B43"/>
          </p15:clr>
        </p15:guide>
        <p15:guide id="17" pos="2664">
          <p15:clr>
            <a:srgbClr val="F26B43"/>
          </p15:clr>
        </p15:guide>
        <p15:guide id="18" pos="2568">
          <p15:clr>
            <a:srgbClr val="F26B43"/>
          </p15:clr>
        </p15:guide>
        <p15:guide id="19" pos="2064">
          <p15:clr>
            <a:srgbClr val="F26B43"/>
          </p15:clr>
        </p15:guide>
        <p15:guide id="20" pos="1968">
          <p15:clr>
            <a:srgbClr val="F26B43"/>
          </p15:clr>
        </p15:guide>
        <p15:guide id="21" pos="1464">
          <p15:clr>
            <a:srgbClr val="F26B43"/>
          </p15:clr>
        </p15:guide>
        <p15:guide id="22" pos="1368">
          <p15:clr>
            <a:srgbClr val="F26B43"/>
          </p15:clr>
        </p15:guide>
        <p15:guide id="23" pos="864">
          <p15:clr>
            <a:srgbClr val="F26B43"/>
          </p15:clr>
        </p15:guide>
        <p15:guide id="24" pos="768">
          <p15:clr>
            <a:srgbClr val="F26B43"/>
          </p15:clr>
        </p15:guide>
        <p15:guide id="25" pos="240">
          <p15:clr>
            <a:srgbClr val="F26B43"/>
          </p15:clr>
        </p15:guide>
        <p15:guide id="26" orient="horz" pos="2208">
          <p15:clr>
            <a:srgbClr val="F26B43"/>
          </p15:clr>
        </p15:guide>
        <p15:guide id="27" orient="horz" pos="2448">
          <p15:clr>
            <a:srgbClr val="F26B43"/>
          </p15:clr>
        </p15:guide>
        <p15:guide id="28" orient="horz" pos="2520">
          <p15:clr>
            <a:srgbClr val="F26B43"/>
          </p15:clr>
        </p15:guide>
        <p15:guide id="29" orient="horz" pos="2760">
          <p15:clr>
            <a:srgbClr val="F26B43"/>
          </p15:clr>
        </p15:guide>
        <p15:guide id="30" orient="horz" pos="2856">
          <p15:clr>
            <a:srgbClr val="F26B43"/>
          </p15:clr>
        </p15:guide>
        <p15:guide id="31" orient="horz" pos="3096">
          <p15:clr>
            <a:srgbClr val="F26B43"/>
          </p15:clr>
        </p15:guide>
        <p15:guide id="32" orient="horz" pos="3192">
          <p15:clr>
            <a:srgbClr val="F26B43"/>
          </p15:clr>
        </p15:guide>
        <p15:guide id="33" orient="horz" pos="3408">
          <p15:clr>
            <a:srgbClr val="F26B43"/>
          </p15:clr>
        </p15:guide>
        <p15:guide id="34" orient="horz" pos="3504">
          <p15:clr>
            <a:srgbClr val="F26B43"/>
          </p15:clr>
        </p15:guide>
        <p15:guide id="35" orient="horz" pos="3744">
          <p15:clr>
            <a:srgbClr val="F26B43"/>
          </p15:clr>
        </p15:guide>
        <p15:guide id="36" orient="horz" pos="3840">
          <p15:clr>
            <a:srgbClr val="F26B43"/>
          </p15:clr>
        </p15:guide>
        <p15:guide id="37" orient="horz" pos="4080">
          <p15:clr>
            <a:srgbClr val="F26B43"/>
          </p15:clr>
        </p15:guide>
        <p15:guide id="38" orient="horz" pos="1872">
          <p15:clr>
            <a:srgbClr val="F26B43"/>
          </p15:clr>
        </p15:guide>
        <p15:guide id="39" orient="horz" pos="1776">
          <p15:clr>
            <a:srgbClr val="F26B43"/>
          </p15:clr>
        </p15:guide>
        <p15:guide id="40" orient="horz" pos="1560">
          <p15:clr>
            <a:srgbClr val="F26B43"/>
          </p15:clr>
        </p15:guide>
        <p15:guide id="41" orient="horz" pos="1464">
          <p15:clr>
            <a:srgbClr val="F26B43"/>
          </p15:clr>
        </p15:guide>
        <p15:guide id="42" orient="horz" pos="1224">
          <p15:clr>
            <a:srgbClr val="F26B43"/>
          </p15:clr>
        </p15:guide>
        <p15:guide id="43" orient="horz" pos="912">
          <p15:clr>
            <a:srgbClr val="F26B43"/>
          </p15:clr>
        </p15:guide>
        <p15:guide id="44" orient="horz" pos="576">
          <p15:clr>
            <a:srgbClr val="F26B43"/>
          </p15:clr>
        </p15:guide>
        <p15:guide id="45" orient="horz" pos="792">
          <p15:clr>
            <a:srgbClr val="F26B43"/>
          </p15:clr>
        </p15:guide>
        <p15:guide id="46" orient="horz" pos="240">
          <p15:clr>
            <a:srgbClr val="F26B43"/>
          </p15:clr>
        </p15:guide>
        <p15:guide id="47" orient="horz" pos="480">
          <p15:clr>
            <a:srgbClr val="F26B43"/>
          </p15:clr>
        </p15:guide>
        <p15:guide id="48" orient="horz" pos="1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32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2.jpg"/><Relationship Id="rId5" Type="http://schemas.openxmlformats.org/officeDocument/2006/relationships/image" Target="../media/image4.jpg"/><Relationship Id="rId6" Type="http://schemas.openxmlformats.org/officeDocument/2006/relationships/image" Target="../media/image3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Relationship Id="rId4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Relationship Id="rId4" Type="http://schemas.openxmlformats.org/officeDocument/2006/relationships/image" Target="../media/image14.jpg"/><Relationship Id="rId5" Type="http://schemas.openxmlformats.org/officeDocument/2006/relationships/image" Target="../media/image21.jpg"/><Relationship Id="rId6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Relationship Id="rId4" Type="http://schemas.openxmlformats.org/officeDocument/2006/relationships/image" Target="../media/image19.jpg"/><Relationship Id="rId5" Type="http://schemas.openxmlformats.org/officeDocument/2006/relationships/image" Target="../media/image16.jpg"/><Relationship Id="rId6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Relationship Id="rId4" Type="http://schemas.openxmlformats.org/officeDocument/2006/relationships/image" Target="../media/image22.jpg"/><Relationship Id="rId5" Type="http://schemas.openxmlformats.org/officeDocument/2006/relationships/image" Target="../media/image18.jpg"/><Relationship Id="rId6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26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1772" y="2369507"/>
            <a:ext cx="11737685" cy="3447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3503" y="570204"/>
            <a:ext cx="2332898" cy="774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pic>
      <p:pic>
        <p:nvPicPr>
          <p:cNvPr id="108" name="Google Shape;108;p2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1031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A0135D"/>
          </a:solidFill>
          <a:ln>
            <a:noFill/>
          </a:ln>
        </p:spPr>
      </p:pic>
      <p:pic>
        <p:nvPicPr>
          <p:cNvPr id="109" name="Google Shape;109;p2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13438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chemeClr val="lt1"/>
          </a:solidFill>
          <a:ln>
            <a:noFill/>
          </a:ln>
        </p:spPr>
      </p:pic>
      <p:sp>
        <p:nvSpPr>
          <p:cNvPr id="110" name="Google Shape;110;p2"/>
          <p:cNvSpPr/>
          <p:nvPr/>
        </p:nvSpPr>
        <p:spPr>
          <a:xfrm>
            <a:off x="0" y="5730949"/>
            <a:ext cx="2514600" cy="457200"/>
          </a:xfrm>
          <a:prstGeom prst="parallelogram">
            <a:avLst>
              <a:gd fmla="val 25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/>
          <p:nvPr/>
        </p:nvSpPr>
        <p:spPr>
          <a:xfrm>
            <a:off x="3669470" y="5730949"/>
            <a:ext cx="2514600" cy="457200"/>
          </a:xfrm>
          <a:prstGeom prst="parallelogram">
            <a:avLst>
              <a:gd fmla="val 25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"/>
          <p:cNvSpPr/>
          <p:nvPr/>
        </p:nvSpPr>
        <p:spPr>
          <a:xfrm>
            <a:off x="7467600" y="5730949"/>
            <a:ext cx="2514600" cy="457200"/>
          </a:xfrm>
          <a:prstGeom prst="parallelogram">
            <a:avLst>
              <a:gd fmla="val 25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" name="Google Shape;113;p2"/>
          <p:cNvCxnSpPr/>
          <p:nvPr/>
        </p:nvCxnSpPr>
        <p:spPr>
          <a:xfrm flipH="1">
            <a:off x="7442200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4" name="Google Shape;114;p2"/>
          <p:cNvCxnSpPr/>
          <p:nvPr/>
        </p:nvCxnSpPr>
        <p:spPr>
          <a:xfrm flipH="1">
            <a:off x="3663928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5" name="Google Shape;115;p2"/>
          <p:cNvSpPr/>
          <p:nvPr/>
        </p:nvSpPr>
        <p:spPr>
          <a:xfrm>
            <a:off x="0" y="2477193"/>
            <a:ext cx="12192000" cy="3715789"/>
          </a:xfrm>
          <a:prstGeom prst="parallelogram">
            <a:avLst>
              <a:gd fmla="val 27908" name="adj"/>
            </a:avLst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465484"/>
            <a:ext cx="9983682" cy="5774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13" l="0" r="0" t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3"/>
          <p:cNvSpPr txBox="1"/>
          <p:nvPr/>
        </p:nvSpPr>
        <p:spPr>
          <a:xfrm>
            <a:off x="5522976" y="2267712"/>
            <a:ext cx="4809744" cy="3813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3"/>
          <p:cNvSpPr txBox="1"/>
          <p:nvPr/>
        </p:nvSpPr>
        <p:spPr>
          <a:xfrm>
            <a:off x="5280212" y="4320987"/>
            <a:ext cx="5576048" cy="1075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"/>
          <p:cNvSpPr/>
          <p:nvPr/>
        </p:nvSpPr>
        <p:spPr>
          <a:xfrm>
            <a:off x="188232" y="287867"/>
            <a:ext cx="11815537" cy="6282266"/>
          </a:xfrm>
          <a:prstGeom prst="parallelogram">
            <a:avLst>
              <a:gd fmla="val 11001" name="adj"/>
            </a:avLst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8237" y="2084500"/>
            <a:ext cx="7492611" cy="3059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pic>
      <p:pic>
        <p:nvPicPr>
          <p:cNvPr id="133" name="Google Shape;133;p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1031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A0135D"/>
          </a:solidFill>
          <a:ln>
            <a:noFill/>
          </a:ln>
        </p:spPr>
      </p:pic>
      <p:pic>
        <p:nvPicPr>
          <p:cNvPr id="134" name="Google Shape;134;p4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13438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pic>
      <p:sp>
        <p:nvSpPr>
          <p:cNvPr id="135" name="Google Shape;135;p4"/>
          <p:cNvSpPr/>
          <p:nvPr/>
        </p:nvSpPr>
        <p:spPr>
          <a:xfrm>
            <a:off x="1" y="2492477"/>
            <a:ext cx="4700588" cy="3694662"/>
          </a:xfrm>
          <a:prstGeom prst="parallelogram">
            <a:avLst>
              <a:gd fmla="val 27395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3671887" y="2483050"/>
            <a:ext cx="4714876" cy="3694662"/>
          </a:xfrm>
          <a:prstGeom prst="parallelogram">
            <a:avLst>
              <a:gd fmla="val 27395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7343774" y="2504315"/>
            <a:ext cx="4848225" cy="3694662"/>
          </a:xfrm>
          <a:prstGeom prst="parallelogram">
            <a:avLst>
              <a:gd fmla="val 27395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8" name="Google Shape;138;p4"/>
          <p:cNvCxnSpPr/>
          <p:nvPr/>
        </p:nvCxnSpPr>
        <p:spPr>
          <a:xfrm flipH="1">
            <a:off x="3657600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39" name="Google Shape;139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597" y="457569"/>
            <a:ext cx="11058806" cy="559452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/>
          <p:nvPr/>
        </p:nvSpPr>
        <p:spPr>
          <a:xfrm>
            <a:off x="0" y="2477193"/>
            <a:ext cx="12191999" cy="3715789"/>
          </a:xfrm>
          <a:prstGeom prst="parallelogram">
            <a:avLst>
              <a:gd fmla="val 27908" name="adj"/>
            </a:avLst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" name="Google Shape;141;p4"/>
          <p:cNvCxnSpPr/>
          <p:nvPr/>
        </p:nvCxnSpPr>
        <p:spPr>
          <a:xfrm flipH="1">
            <a:off x="3652058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2" name="Google Shape;142;p4"/>
          <p:cNvCxnSpPr/>
          <p:nvPr/>
        </p:nvCxnSpPr>
        <p:spPr>
          <a:xfrm flipH="1">
            <a:off x="7387376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pic>
      <p:sp>
        <p:nvSpPr>
          <p:cNvPr id="149" name="Google Shape;149;p6"/>
          <p:cNvSpPr/>
          <p:nvPr/>
        </p:nvSpPr>
        <p:spPr>
          <a:xfrm>
            <a:off x="1" y="2438400"/>
            <a:ext cx="4700588" cy="3748739"/>
          </a:xfrm>
          <a:prstGeom prst="parallelogram">
            <a:avLst>
              <a:gd fmla="val 28069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36000">
                <a:srgbClr val="FFFFFF">
                  <a:alpha val="0"/>
                </a:srgbClr>
              </a:gs>
              <a:gs pos="56000">
                <a:srgbClr val="FFFFFF">
                  <a:alpha val="0"/>
                </a:srgbClr>
              </a:gs>
              <a:gs pos="81000">
                <a:srgbClr val="FFFFFF">
                  <a:alpha val="74901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6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3438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pic>
      <p:pic>
        <p:nvPicPr>
          <p:cNvPr id="151" name="Google Shape;151;p6"/>
          <p:cNvPicPr preferRelativeResize="0"/>
          <p:nvPr>
            <p:ph idx="3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91031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A0135D"/>
          </a:solidFill>
          <a:ln>
            <a:noFill/>
          </a:ln>
        </p:spPr>
      </p:pic>
      <p:sp>
        <p:nvSpPr>
          <p:cNvPr id="152" name="Google Shape;152;p6"/>
          <p:cNvSpPr/>
          <p:nvPr/>
        </p:nvSpPr>
        <p:spPr>
          <a:xfrm>
            <a:off x="3643313" y="2675467"/>
            <a:ext cx="4786312" cy="3511672"/>
          </a:xfrm>
          <a:prstGeom prst="parallelogram">
            <a:avLst>
              <a:gd fmla="val 28069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36000">
                <a:srgbClr val="FFFFFF">
                  <a:alpha val="0"/>
                </a:srgbClr>
              </a:gs>
              <a:gs pos="56000">
                <a:srgbClr val="FFFFFF">
                  <a:alpha val="0"/>
                </a:srgbClr>
              </a:gs>
              <a:gs pos="81000">
                <a:srgbClr val="FFFFFF">
                  <a:alpha val="74901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7442731" y="2438400"/>
            <a:ext cx="4792133" cy="3748739"/>
          </a:xfrm>
          <a:prstGeom prst="parallelogram">
            <a:avLst>
              <a:gd fmla="val 28069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36000">
                <a:srgbClr val="FFFFFF">
                  <a:alpha val="0"/>
                </a:srgbClr>
              </a:gs>
              <a:gs pos="56000">
                <a:srgbClr val="FFFFFF">
                  <a:alpha val="0"/>
                </a:srgbClr>
              </a:gs>
              <a:gs pos="81000">
                <a:srgbClr val="FFFFFF">
                  <a:alpha val="74901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9337" y="458757"/>
            <a:ext cx="11189040" cy="561391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6"/>
          <p:cNvSpPr/>
          <p:nvPr/>
        </p:nvSpPr>
        <p:spPr>
          <a:xfrm>
            <a:off x="0" y="2477193"/>
            <a:ext cx="12191999" cy="3715789"/>
          </a:xfrm>
          <a:prstGeom prst="parallelogram">
            <a:avLst>
              <a:gd fmla="val 27908" name="adj"/>
            </a:avLst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6" name="Google Shape;156;p6"/>
          <p:cNvCxnSpPr/>
          <p:nvPr/>
        </p:nvCxnSpPr>
        <p:spPr>
          <a:xfrm flipH="1">
            <a:off x="3652058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7" name="Google Shape;157;p6"/>
          <p:cNvCxnSpPr/>
          <p:nvPr/>
        </p:nvCxnSpPr>
        <p:spPr>
          <a:xfrm flipH="1">
            <a:off x="7387375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pic>
      <p:pic>
        <p:nvPicPr>
          <p:cNvPr id="164" name="Google Shape;164;p5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1031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A0135D"/>
          </a:solidFill>
          <a:ln>
            <a:noFill/>
          </a:ln>
        </p:spPr>
      </p:pic>
      <p:pic>
        <p:nvPicPr>
          <p:cNvPr id="165" name="Google Shape;165;p5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13438" y="2501153"/>
            <a:ext cx="4778562" cy="3684494"/>
          </a:xfrm>
          <a:prstGeom prst="parallelogram">
            <a:avLst>
              <a:gd fmla="val 27827" name="adj"/>
            </a:avLst>
          </a:prstGeom>
          <a:solidFill>
            <a:srgbClr val="E1E1E1"/>
          </a:solidFill>
          <a:ln>
            <a:noFill/>
          </a:ln>
        </p:spPr>
      </p:pic>
      <p:sp>
        <p:nvSpPr>
          <p:cNvPr id="166" name="Google Shape;166;p5"/>
          <p:cNvSpPr/>
          <p:nvPr/>
        </p:nvSpPr>
        <p:spPr>
          <a:xfrm>
            <a:off x="1" y="2438400"/>
            <a:ext cx="4700588" cy="3748739"/>
          </a:xfrm>
          <a:prstGeom prst="parallelogram">
            <a:avLst>
              <a:gd fmla="val 28069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36000">
                <a:srgbClr val="FFFFFF">
                  <a:alpha val="0"/>
                </a:srgbClr>
              </a:gs>
              <a:gs pos="56000">
                <a:srgbClr val="FFFFFF">
                  <a:alpha val="0"/>
                </a:srgbClr>
              </a:gs>
              <a:gs pos="81000">
                <a:srgbClr val="FFFFFF">
                  <a:alpha val="74901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3643313" y="2675467"/>
            <a:ext cx="4729163" cy="3511672"/>
          </a:xfrm>
          <a:prstGeom prst="parallelogram">
            <a:avLst>
              <a:gd fmla="val 28069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36000">
                <a:srgbClr val="FFFFFF">
                  <a:alpha val="0"/>
                </a:srgbClr>
              </a:gs>
              <a:gs pos="56000">
                <a:srgbClr val="FFFFFF">
                  <a:alpha val="0"/>
                </a:srgbClr>
              </a:gs>
              <a:gs pos="81000">
                <a:srgbClr val="FFFFFF">
                  <a:alpha val="74901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7399867" y="2438400"/>
            <a:ext cx="4792133" cy="3748739"/>
          </a:xfrm>
          <a:prstGeom prst="parallelogram">
            <a:avLst>
              <a:gd fmla="val 28069" name="adj"/>
            </a:avLst>
          </a:prstGeom>
          <a:gradFill>
            <a:gsLst>
              <a:gs pos="0">
                <a:srgbClr val="FFFFFF">
                  <a:alpha val="0"/>
                </a:srgbClr>
              </a:gs>
              <a:gs pos="36000">
                <a:srgbClr val="FFFFFF">
                  <a:alpha val="0"/>
                </a:srgbClr>
              </a:gs>
              <a:gs pos="56000">
                <a:srgbClr val="FFFFFF">
                  <a:alpha val="0"/>
                </a:srgbClr>
              </a:gs>
              <a:gs pos="81000">
                <a:srgbClr val="FFFFFF">
                  <a:alpha val="74901"/>
                </a:srgbClr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3600" y="458756"/>
            <a:ext cx="10765086" cy="561391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5"/>
          <p:cNvSpPr/>
          <p:nvPr/>
        </p:nvSpPr>
        <p:spPr>
          <a:xfrm>
            <a:off x="0" y="2477193"/>
            <a:ext cx="12191999" cy="3715789"/>
          </a:xfrm>
          <a:prstGeom prst="parallelogram">
            <a:avLst>
              <a:gd fmla="val 27908" name="adj"/>
            </a:avLst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1" name="Google Shape;171;p5"/>
          <p:cNvCxnSpPr/>
          <p:nvPr/>
        </p:nvCxnSpPr>
        <p:spPr>
          <a:xfrm flipH="1">
            <a:off x="3652058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2" name="Google Shape;172;p5"/>
          <p:cNvCxnSpPr/>
          <p:nvPr/>
        </p:nvCxnSpPr>
        <p:spPr>
          <a:xfrm flipH="1">
            <a:off x="7387375" y="2501900"/>
            <a:ext cx="1047750" cy="368935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455" y="2697273"/>
            <a:ext cx="11391318" cy="194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57318" y="3780899"/>
            <a:ext cx="1677365" cy="167736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80" name="Google Shape;18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19495" y="570204"/>
            <a:ext cx="4953011" cy="164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3_Office Theme">
  <a:themeElements>
    <a:clrScheme name="T-Mobile 02">
      <a:dk1>
        <a:srgbClr val="000000"/>
      </a:dk1>
      <a:lt1>
        <a:srgbClr val="FFFFFF"/>
      </a:lt1>
      <a:dk2>
        <a:srgbClr val="E20074"/>
      </a:dk2>
      <a:lt2>
        <a:srgbClr val="E8E8E8"/>
      </a:lt2>
      <a:accent1>
        <a:srgbClr val="A0135D"/>
      </a:accent1>
      <a:accent2>
        <a:srgbClr val="696969"/>
      </a:accent2>
      <a:accent3>
        <a:srgbClr val="EE3E96"/>
      </a:accent3>
      <a:accent4>
        <a:srgbClr val="3E3E3E"/>
      </a:accent4>
      <a:accent5>
        <a:srgbClr val="FEFEFE"/>
      </a:accent5>
      <a:accent6>
        <a:srgbClr val="6C6C6C"/>
      </a:accent6>
      <a:hlink>
        <a:srgbClr val="E20074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Office Theme">
  <a:themeElements>
    <a:clrScheme name="T-Mobile Wholesale">
      <a:dk1>
        <a:srgbClr val="000000"/>
      </a:dk1>
      <a:lt1>
        <a:srgbClr val="FFFFFF"/>
      </a:lt1>
      <a:dk2>
        <a:srgbClr val="E20074"/>
      </a:dk2>
      <a:lt2>
        <a:srgbClr val="E8E8E8"/>
      </a:lt2>
      <a:accent1>
        <a:srgbClr val="861B54"/>
      </a:accent1>
      <a:accent2>
        <a:srgbClr val="696969"/>
      </a:accent2>
      <a:accent3>
        <a:srgbClr val="E20074"/>
      </a:accent3>
      <a:accent4>
        <a:srgbClr val="3E3E3E"/>
      </a:accent4>
      <a:accent5>
        <a:srgbClr val="FEFEFE"/>
      </a:accent5>
      <a:accent6>
        <a:srgbClr val="6C6C6C"/>
      </a:accent6>
      <a:hlink>
        <a:srgbClr val="E20074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Telekom Liquid Master">
      <a:dk1>
        <a:srgbClr val="000000"/>
      </a:dk1>
      <a:lt1>
        <a:srgbClr val="FFFFFF"/>
      </a:lt1>
      <a:dk2>
        <a:srgbClr val="E20074"/>
      </a:dk2>
      <a:lt2>
        <a:srgbClr val="A3A3A3"/>
      </a:lt2>
      <a:accent1>
        <a:srgbClr val="32B9AF"/>
      </a:accent1>
      <a:accent2>
        <a:srgbClr val="A4DEEE"/>
      </a:accent2>
      <a:accent3>
        <a:srgbClr val="ECCCBF"/>
      </a:accent3>
      <a:accent4>
        <a:srgbClr val="F0E68C"/>
      </a:accent4>
      <a:accent5>
        <a:srgbClr val="00A8E6"/>
      </a:accent5>
      <a:accent6>
        <a:srgbClr val="6E648C"/>
      </a:accent6>
      <a:hlink>
        <a:srgbClr val="00739F"/>
      </a:hlink>
      <a:folHlink>
        <a:srgbClr val="00739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2023-01-26T10:35:36Z</dcterms:created>
  <dc:creator>Antje Willmann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0x01010064C2151A7A33A7489D92A4F85F42F8D4</vt:lpwstr>
  </property>
  <property fmtid="{D5CDD505-2E9C-101B-9397-08002B2CF9AE}" pid="3" name="MediaServiceImageTags">
    <vt:lpwstr/>
  </property>
  <property fmtid="{D5CDD505-2E9C-101B-9397-08002B2CF9AE}" pid="4" name="MSIP_Label_8e19d756-792e-42a1-bcad-4cb9051ddd2d_Enabled">
    <vt:lpwstr>true</vt:lpwstr>
  </property>
  <property fmtid="{D5CDD505-2E9C-101B-9397-08002B2CF9AE}" pid="5" name="MSIP_Label_8e19d756-792e-42a1-bcad-4cb9051ddd2d_SetDate">
    <vt:lpwstr>2026-04-16T18:50:07Z</vt:lpwstr>
  </property>
  <property fmtid="{D5CDD505-2E9C-101B-9397-08002B2CF9AE}" pid="6" name="MSIP_Label_8e19d756-792e-42a1-bcad-4cb9051ddd2d_Method">
    <vt:lpwstr>Standard</vt:lpwstr>
  </property>
  <property fmtid="{D5CDD505-2E9C-101B-9397-08002B2CF9AE}" pid="7" name="MSIP_Label_8e19d756-792e-42a1-bcad-4cb9051ddd2d_Name">
    <vt:lpwstr>Confidential</vt:lpwstr>
  </property>
  <property fmtid="{D5CDD505-2E9C-101B-9397-08002B2CF9AE}" pid="8" name="MSIP_Label_8e19d756-792e-42a1-bcad-4cb9051ddd2d_SiteId">
    <vt:lpwstr>41eb501a-f671-4ce0-a5bf-b64168c3705f</vt:lpwstr>
  </property>
  <property fmtid="{D5CDD505-2E9C-101B-9397-08002B2CF9AE}" pid="9" name="MSIP_Label_8e19d756-792e-42a1-bcad-4cb9051ddd2d_ActionId">
    <vt:lpwstr>699ddbff-91a0-444e-9e45-440f2c3750bf</vt:lpwstr>
  </property>
  <property fmtid="{D5CDD505-2E9C-101B-9397-08002B2CF9AE}" pid="10" name="MSIP_Label_8e19d756-792e-42a1-bcad-4cb9051ddd2d_ContentBits">
    <vt:lpwstr>2</vt:lpwstr>
  </property>
  <property fmtid="{D5CDD505-2E9C-101B-9397-08002B2CF9AE}" pid="11" name="MSIP_Label_8e19d756-792e-42a1-bcad-4cb9051ddd2d_Tag">
    <vt:lpwstr>50, 3, 0, 1</vt:lpwstr>
  </property>
  <property fmtid="{D5CDD505-2E9C-101B-9397-08002B2CF9AE}" pid="12" name="ClassificationContentMarkingFooterLocations">
    <vt:lpwstr>2_Office Theme:5\3_Office Theme:6</vt:lpwstr>
  </property>
  <property fmtid="{D5CDD505-2E9C-101B-9397-08002B2CF9AE}" pid="13" name="ClassificationContentMarkingFooterText">
    <vt:lpwstr>Confidential - Not for Public Consumption or Distribution</vt:lpwstr>
  </property>
</Properties>
</file>