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24387175" cy="13716000"/>
  <p:notesSz cx="13716000" cy="24387175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Inter" panose="02000503000000020004" pitchFamily="2" charset="0"/>
      <p:regular r:id="rId24"/>
      <p:bold r:id="rId25"/>
      <p:italic r:id="rId26"/>
      <p:boldItalic r:id="rId27"/>
    </p:embeddedFont>
    <p:embeddedFont>
      <p:font typeface="Inter ExtraBold" panose="02000503000000020004" pitchFamily="2" charset="0"/>
      <p:bold r:id="rId28"/>
      <p:italic r:id="rId29"/>
      <p:boldItalic r:id="rId30"/>
    </p:embeddedFont>
    <p:embeddedFont>
      <p:font typeface="Inter SemiBold" panose="02000503000000020004" pitchFamily="2" charset="0"/>
      <p:regular r:id="rId31"/>
      <p:bold r:id="rId32"/>
      <p:italic r:id="rId33"/>
      <p:boldItalic r:id="rId34"/>
    </p:embeddedFont>
    <p:embeddedFont>
      <p:font typeface="Nunito Sans" pitchFamily="2" charset="77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kLv3HIKPJig0aHXDytI0Y8DXT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04"/>
  </p:normalViewPr>
  <p:slideViewPr>
    <p:cSldViewPr snapToGrid="0">
      <p:cViewPr varScale="1">
        <p:scale>
          <a:sx n="44" d="100"/>
          <a:sy n="44" d="100"/>
        </p:scale>
        <p:origin x="24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customschemas.google.com/relationships/presentationmetadata" Target="meta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2" name="Google Shape;37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" name="Google Shape;38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1" name="Google Shape;38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5" name="Google Shape;41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d902e24a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g3d902e24ae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g3d902e24ae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3" name="Google Shape;47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6" name="Google Shape;49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7" name="Google Shape;49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1" name="Google Shape;52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5" name="Google Shape;54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3" name="Google Shape;55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1" name="Google Shape;56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2" name="Google Shape;562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2" name="Google Shape;58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3" name="Google Shape;58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d902e24ae3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1" name="Google Shape;591;g3d902e24ae3_0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g3d902e24ae3_0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1" name="Google Shape;62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2" name="Google Shape;62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0" name="Google Shape;63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1" name="Google Shape;631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3" name="Google Shape;663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.png"/><Relationship Id="rId21" Type="http://schemas.openxmlformats.org/officeDocument/2006/relationships/image" Target="../media/image19.png"/><Relationship Id="rId42" Type="http://schemas.openxmlformats.org/officeDocument/2006/relationships/image" Target="../media/image40.png"/><Relationship Id="rId47" Type="http://schemas.openxmlformats.org/officeDocument/2006/relationships/image" Target="../media/image45.png"/><Relationship Id="rId63" Type="http://schemas.openxmlformats.org/officeDocument/2006/relationships/image" Target="../media/image61.png"/><Relationship Id="rId68" Type="http://schemas.openxmlformats.org/officeDocument/2006/relationships/image" Target="../media/image6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9" Type="http://schemas.openxmlformats.org/officeDocument/2006/relationships/image" Target="../media/image27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45" Type="http://schemas.openxmlformats.org/officeDocument/2006/relationships/image" Target="../media/image43.png"/><Relationship Id="rId53" Type="http://schemas.openxmlformats.org/officeDocument/2006/relationships/image" Target="../media/image51.png"/><Relationship Id="rId58" Type="http://schemas.openxmlformats.org/officeDocument/2006/relationships/image" Target="../media/image56.png"/><Relationship Id="rId66" Type="http://schemas.openxmlformats.org/officeDocument/2006/relationships/image" Target="../media/image64.png"/><Relationship Id="rId5" Type="http://schemas.openxmlformats.org/officeDocument/2006/relationships/image" Target="../media/image3.png"/><Relationship Id="rId61" Type="http://schemas.openxmlformats.org/officeDocument/2006/relationships/image" Target="../media/image59.png"/><Relationship Id="rId19" Type="http://schemas.openxmlformats.org/officeDocument/2006/relationships/image" Target="../media/image1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43" Type="http://schemas.openxmlformats.org/officeDocument/2006/relationships/image" Target="../media/image41.png"/><Relationship Id="rId48" Type="http://schemas.openxmlformats.org/officeDocument/2006/relationships/image" Target="../media/image46.png"/><Relationship Id="rId56" Type="http://schemas.openxmlformats.org/officeDocument/2006/relationships/image" Target="../media/image54.png"/><Relationship Id="rId64" Type="http://schemas.openxmlformats.org/officeDocument/2006/relationships/image" Target="../media/image62.png"/><Relationship Id="rId69" Type="http://schemas.openxmlformats.org/officeDocument/2006/relationships/image" Target="../media/image67.png"/><Relationship Id="rId8" Type="http://schemas.openxmlformats.org/officeDocument/2006/relationships/image" Target="../media/image6.png"/><Relationship Id="rId51" Type="http://schemas.openxmlformats.org/officeDocument/2006/relationships/image" Target="../media/image49.png"/><Relationship Id="rId72" Type="http://schemas.openxmlformats.org/officeDocument/2006/relationships/image" Target="../media/image70.png"/><Relationship Id="rId3" Type="http://schemas.openxmlformats.org/officeDocument/2006/relationships/image" Target="../media/image1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46" Type="http://schemas.openxmlformats.org/officeDocument/2006/relationships/image" Target="../media/image44.png"/><Relationship Id="rId59" Type="http://schemas.openxmlformats.org/officeDocument/2006/relationships/image" Target="../media/image57.png"/><Relationship Id="rId67" Type="http://schemas.openxmlformats.org/officeDocument/2006/relationships/image" Target="../media/image65.png"/><Relationship Id="rId20" Type="http://schemas.openxmlformats.org/officeDocument/2006/relationships/image" Target="../media/image18.png"/><Relationship Id="rId41" Type="http://schemas.openxmlformats.org/officeDocument/2006/relationships/image" Target="../media/image39.png"/><Relationship Id="rId54" Type="http://schemas.openxmlformats.org/officeDocument/2006/relationships/image" Target="../media/image52.png"/><Relationship Id="rId62" Type="http://schemas.openxmlformats.org/officeDocument/2006/relationships/image" Target="../media/image60.png"/><Relationship Id="rId70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49" Type="http://schemas.openxmlformats.org/officeDocument/2006/relationships/image" Target="../media/image47.png"/><Relationship Id="rId57" Type="http://schemas.openxmlformats.org/officeDocument/2006/relationships/image" Target="../media/image55.png"/><Relationship Id="rId10" Type="http://schemas.openxmlformats.org/officeDocument/2006/relationships/image" Target="../media/image8.png"/><Relationship Id="rId31" Type="http://schemas.openxmlformats.org/officeDocument/2006/relationships/image" Target="../media/image29.png"/><Relationship Id="rId44" Type="http://schemas.openxmlformats.org/officeDocument/2006/relationships/image" Target="../media/image42.png"/><Relationship Id="rId52" Type="http://schemas.openxmlformats.org/officeDocument/2006/relationships/image" Target="../media/image50.png"/><Relationship Id="rId60" Type="http://schemas.openxmlformats.org/officeDocument/2006/relationships/image" Target="../media/image58.png"/><Relationship Id="rId65" Type="http://schemas.openxmlformats.org/officeDocument/2006/relationships/image" Target="../media/image63.png"/><Relationship Id="rId73" Type="http://schemas.openxmlformats.org/officeDocument/2006/relationships/image" Target="../media/image71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9" Type="http://schemas.openxmlformats.org/officeDocument/2006/relationships/image" Target="../media/image37.png"/><Relationship Id="rId34" Type="http://schemas.openxmlformats.org/officeDocument/2006/relationships/image" Target="../media/image32.png"/><Relationship Id="rId50" Type="http://schemas.openxmlformats.org/officeDocument/2006/relationships/image" Target="../media/image48.png"/><Relationship Id="rId55" Type="http://schemas.openxmlformats.org/officeDocument/2006/relationships/image" Target="../media/image53.png"/><Relationship Id="rId7" Type="http://schemas.openxmlformats.org/officeDocument/2006/relationships/image" Target="../media/image5.png"/><Relationship Id="rId71" Type="http://schemas.openxmlformats.org/officeDocument/2006/relationships/image" Target="../media/image6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21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6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10" Type="http://schemas.openxmlformats.org/officeDocument/2006/relationships/image" Target="../media/image133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55E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22608826" cy="11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2159270" y="2159000"/>
            <a:ext cx="4939012" cy="31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1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9270" y="2159676"/>
            <a:ext cx="1293677" cy="11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40572" y="2159893"/>
            <a:ext cx="1357681" cy="117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40621" y="1729445"/>
            <a:ext cx="517490" cy="86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87057" y="2139156"/>
            <a:ext cx="1118335" cy="121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99860" y="2139156"/>
            <a:ext cx="1118335" cy="1215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45870" y="3608766"/>
            <a:ext cx="4939032" cy="171253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/>
          <p:nvPr/>
        </p:nvSpPr>
        <p:spPr>
          <a:xfrm>
            <a:off x="2532762" y="3775808"/>
            <a:ext cx="4182300" cy="11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585"/>
              <a:buFont typeface="Inter"/>
              <a:buNone/>
            </a:pPr>
            <a:r>
              <a:rPr lang="en-US" sz="4585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Innovation</a:t>
            </a:r>
            <a:endParaRPr sz="458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585"/>
              <a:buFont typeface="Inter"/>
              <a:buNone/>
            </a:pPr>
            <a:r>
              <a:rPr lang="en-US" sz="4585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made in Brazil</a:t>
            </a:r>
            <a:endParaRPr sz="458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1" descr=" 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75923" y="3762896"/>
            <a:ext cx="885489" cy="699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" descr=" 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875923" y="3981779"/>
            <a:ext cx="885489" cy="480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" descr=" 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875923" y="3981779"/>
            <a:ext cx="885489" cy="480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1" descr=" 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063520" y="3941973"/>
            <a:ext cx="505235" cy="322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1" descr=" 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209637" y="3991806"/>
            <a:ext cx="213000" cy="223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" descr=" 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213011" y="4064285"/>
            <a:ext cx="208633" cy="44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" descr=" 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220057" y="4090491"/>
            <a:ext cx="9179" cy="1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" descr=" 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232957" y="4084606"/>
            <a:ext cx="9129" cy="12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36827" y="4089921"/>
            <a:ext cx="5259" cy="4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1" descr=" 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246303" y="4080191"/>
            <a:ext cx="9228" cy="1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" descr=" 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259303" y="4075361"/>
            <a:ext cx="9129" cy="1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" descr=" 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272153" y="4072210"/>
            <a:ext cx="9973" cy="1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" descr=" 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293140" y="4069897"/>
            <a:ext cx="8931" cy="10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 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312242" y="4067373"/>
            <a:ext cx="10816" cy="1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1" descr=" 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324845" y="4066958"/>
            <a:ext cx="10965" cy="10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29806" y="4072843"/>
            <a:ext cx="3870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1" descr=" 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338588" y="4067373"/>
            <a:ext cx="9278" cy="10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1" descr=" 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6350645" y="4068502"/>
            <a:ext cx="9328" cy="10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" descr=" 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6355458" y="4073891"/>
            <a:ext cx="4118" cy="1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" descr=" 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6356251" y="4074207"/>
            <a:ext cx="3275" cy="5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 descr=" 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360766" y="4069693"/>
            <a:ext cx="11660" cy="10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" descr=" 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6366373" y="4075993"/>
            <a:ext cx="3423" cy="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" descr=" 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6372426" y="4072000"/>
            <a:ext cx="12503" cy="12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1" descr=" 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384830" y="4076049"/>
            <a:ext cx="10370" cy="1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" descr=" 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6395696" y="4079956"/>
            <a:ext cx="10568" cy="11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1" descr=" 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6406760" y="4084737"/>
            <a:ext cx="9526" cy="10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1" descr=" 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6227698" y="4106763"/>
            <a:ext cx="2183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228442" y="4106763"/>
            <a:ext cx="2084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" descr=" 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6228988" y="4108549"/>
            <a:ext cx="4515" cy="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" descr=" 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6228442" y="4108549"/>
            <a:ext cx="5061" cy="3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224869" y="4110546"/>
            <a:ext cx="4962" cy="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 descr=" 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6224869" y="4109808"/>
            <a:ext cx="4515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 descr=" 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6228243" y="4110230"/>
            <a:ext cx="3572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 descr=" 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6228144" y="4110335"/>
            <a:ext cx="3672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" descr=" "/>
          <p:cNvPicPr preferRelativeResize="0"/>
          <p:nvPr/>
        </p:nvPicPr>
        <p:blipFill rotWithShape="1">
          <a:blip r:embed="rId38">
            <a:alphaModFix/>
          </a:blip>
          <a:srcRect/>
          <a:stretch/>
        </p:blipFill>
        <p:spPr>
          <a:xfrm>
            <a:off x="6226457" y="4110546"/>
            <a:ext cx="3771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 descr=" 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6226457" y="4111073"/>
            <a:ext cx="3572" cy="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" descr=" 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6237174" y="4148565"/>
            <a:ext cx="2183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237869" y="4148565"/>
            <a:ext cx="2084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" descr=" 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238315" y="4150351"/>
            <a:ext cx="4614" cy="3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" descr=" 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237869" y="4150351"/>
            <a:ext cx="5061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" descr=" 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234197" y="4152348"/>
            <a:ext cx="5061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 descr=" 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6234197" y="4151716"/>
            <a:ext cx="4614" cy="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 descr=" 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6237670" y="4152137"/>
            <a:ext cx="3572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" descr=" 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6237571" y="4152243"/>
            <a:ext cx="3672" cy="3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" descr=" 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6235884" y="4152454"/>
            <a:ext cx="3672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" descr=" 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235884" y="4152869"/>
            <a:ext cx="3572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" descr=" 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6224671" y="4163690"/>
            <a:ext cx="1389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" descr=" 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6225068" y="4163690"/>
            <a:ext cx="1389" cy="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25415" y="4164949"/>
            <a:ext cx="3027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25068" y="4164949"/>
            <a:ext cx="3374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" descr=" 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6222686" y="4166313"/>
            <a:ext cx="3374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" descr=" 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6222686" y="4165792"/>
            <a:ext cx="3027" cy="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" descr=" 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224969" y="4166108"/>
            <a:ext cx="2431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" descr=" "/>
          <p:cNvPicPr preferRelativeResize="0"/>
          <p:nvPr/>
        </p:nvPicPr>
        <p:blipFill rotWithShape="1">
          <a:blip r:embed="rId49">
            <a:alphaModFix/>
          </a:blip>
          <a:srcRect/>
          <a:stretch/>
        </p:blipFill>
        <p:spPr>
          <a:xfrm>
            <a:off x="6224869" y="4166108"/>
            <a:ext cx="2530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23728" y="4166313"/>
            <a:ext cx="2530" cy="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23728" y="4166629"/>
            <a:ext cx="243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48387" y="4141217"/>
            <a:ext cx="943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48735" y="4141217"/>
            <a:ext cx="943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48933" y="4142054"/>
            <a:ext cx="2183" cy="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48735" y="4142054"/>
            <a:ext cx="2431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46948" y="4142997"/>
            <a:ext cx="2431" cy="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 descr=" 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6246948" y="4142687"/>
            <a:ext cx="2183" cy="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 descr=" "/>
          <p:cNvPicPr preferRelativeResize="0"/>
          <p:nvPr/>
        </p:nvPicPr>
        <p:blipFill rotWithShape="1">
          <a:blip r:embed="rId50">
            <a:alphaModFix/>
          </a:blip>
          <a:srcRect/>
          <a:stretch/>
        </p:blipFill>
        <p:spPr>
          <a:xfrm>
            <a:off x="6248586" y="4142898"/>
            <a:ext cx="168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 descr=" 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6248486" y="4142898"/>
            <a:ext cx="1786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47792" y="4142997"/>
            <a:ext cx="1687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47792" y="4143208"/>
            <a:ext cx="1687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descr=" "/>
          <p:cNvPicPr preferRelativeResize="0"/>
          <p:nvPr/>
        </p:nvPicPr>
        <p:blipFill rotWithShape="1">
          <a:blip r:embed="rId51">
            <a:alphaModFix/>
          </a:blip>
          <a:srcRect/>
          <a:stretch/>
        </p:blipFill>
        <p:spPr>
          <a:xfrm>
            <a:off x="6259650" y="4152974"/>
            <a:ext cx="1786" cy="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260146" y="4152974"/>
            <a:ext cx="1786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60593" y="4154550"/>
            <a:ext cx="3771" cy="3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 "/>
          <p:cNvPicPr preferRelativeResize="0"/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6260146" y="4154550"/>
            <a:ext cx="421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257120" y="4156125"/>
            <a:ext cx="421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 descr=" 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6257120" y="4155604"/>
            <a:ext cx="3771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 descr=" "/>
          <p:cNvPicPr preferRelativeResize="0"/>
          <p:nvPr/>
        </p:nvPicPr>
        <p:blipFill rotWithShape="1">
          <a:blip r:embed="rId56">
            <a:alphaModFix/>
          </a:blip>
          <a:srcRect/>
          <a:stretch/>
        </p:blipFill>
        <p:spPr>
          <a:xfrm>
            <a:off x="6260047" y="4155920"/>
            <a:ext cx="292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 descr=" "/>
          <p:cNvPicPr preferRelativeResize="0"/>
          <p:nvPr/>
        </p:nvPicPr>
        <p:blipFill rotWithShape="1">
          <a:blip r:embed="rId57">
            <a:alphaModFix/>
          </a:blip>
          <a:srcRect/>
          <a:stretch/>
        </p:blipFill>
        <p:spPr>
          <a:xfrm>
            <a:off x="6259948" y="4156025"/>
            <a:ext cx="302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 descr=" "/>
          <p:cNvPicPr preferRelativeResize="0"/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6258459" y="4156230"/>
            <a:ext cx="3175" cy="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58459" y="4156652"/>
            <a:ext cx="3027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 descr=" "/>
          <p:cNvPicPr preferRelativeResize="0"/>
          <p:nvPr/>
        </p:nvPicPr>
        <p:blipFill rotWithShape="1">
          <a:blip r:embed="rId58">
            <a:alphaModFix/>
          </a:blip>
          <a:srcRect/>
          <a:stretch/>
        </p:blipFill>
        <p:spPr>
          <a:xfrm>
            <a:off x="6256375" y="4164633"/>
            <a:ext cx="1786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 descr=" "/>
          <p:cNvPicPr preferRelativeResize="0"/>
          <p:nvPr/>
        </p:nvPicPr>
        <p:blipFill rotWithShape="1">
          <a:blip r:embed="rId59">
            <a:alphaModFix/>
          </a:blip>
          <a:srcRect/>
          <a:stretch/>
        </p:blipFill>
        <p:spPr>
          <a:xfrm>
            <a:off x="6256921" y="4164633"/>
            <a:ext cx="1885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57318" y="4166108"/>
            <a:ext cx="3870" cy="3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 descr=" 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257020" y="4166108"/>
            <a:ext cx="421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253944" y="4167789"/>
            <a:ext cx="421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" descr=" 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6253944" y="4167156"/>
            <a:ext cx="3771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 descr=" "/>
          <p:cNvPicPr preferRelativeResize="0"/>
          <p:nvPr/>
        </p:nvPicPr>
        <p:blipFill rotWithShape="1">
          <a:blip r:embed="rId60">
            <a:alphaModFix/>
          </a:blip>
          <a:srcRect/>
          <a:stretch/>
        </p:blipFill>
        <p:spPr>
          <a:xfrm>
            <a:off x="6256822" y="4167473"/>
            <a:ext cx="3027" cy="3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 descr=" "/>
          <p:cNvPicPr preferRelativeResize="0"/>
          <p:nvPr/>
        </p:nvPicPr>
        <p:blipFill rotWithShape="1">
          <a:blip r:embed="rId61">
            <a:alphaModFix/>
          </a:blip>
          <a:srcRect/>
          <a:stretch/>
        </p:blipFill>
        <p:spPr>
          <a:xfrm>
            <a:off x="6256673" y="4167578"/>
            <a:ext cx="3175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 descr=" 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255333" y="4167789"/>
            <a:ext cx="3027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55333" y="4168204"/>
            <a:ext cx="3027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 descr=" 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6347767" y="4055405"/>
            <a:ext cx="2183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 descr=" 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348412" y="4055405"/>
            <a:ext cx="2183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 descr=" 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6348908" y="4057191"/>
            <a:ext cx="4614" cy="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 descr=" 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348511" y="4057191"/>
            <a:ext cx="5061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 descr=" 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6344840" y="4059188"/>
            <a:ext cx="5061" cy="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 descr=" "/>
          <p:cNvPicPr preferRelativeResize="0"/>
          <p:nvPr/>
        </p:nvPicPr>
        <p:blipFill rotWithShape="1">
          <a:blip r:embed="rId62">
            <a:alphaModFix/>
          </a:blip>
          <a:srcRect/>
          <a:stretch/>
        </p:blipFill>
        <p:spPr>
          <a:xfrm>
            <a:off x="6344840" y="4058450"/>
            <a:ext cx="4614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 descr=" 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6348313" y="4058977"/>
            <a:ext cx="3572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" descr=" 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6348164" y="4058977"/>
            <a:ext cx="3672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 descr=" 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346527" y="4059188"/>
            <a:ext cx="3672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 descr=" 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6346527" y="4059715"/>
            <a:ext cx="3572" cy="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" descr=" 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6389345" y="4112859"/>
            <a:ext cx="2183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 descr=" 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389990" y="4112859"/>
            <a:ext cx="2183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 descr=" 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6390536" y="4114639"/>
            <a:ext cx="4614" cy="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 descr=" 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390089" y="4114639"/>
            <a:ext cx="5061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 descr=" 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386418" y="4116636"/>
            <a:ext cx="5061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 descr=" "/>
          <p:cNvPicPr preferRelativeResize="0"/>
          <p:nvPr/>
        </p:nvPicPr>
        <p:blipFill rotWithShape="1">
          <a:blip r:embed="rId62">
            <a:alphaModFix/>
          </a:blip>
          <a:srcRect/>
          <a:stretch/>
        </p:blipFill>
        <p:spPr>
          <a:xfrm>
            <a:off x="6386418" y="4115904"/>
            <a:ext cx="4614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 descr=" 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6389891" y="4116425"/>
            <a:ext cx="3572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 descr=" "/>
          <p:cNvPicPr preferRelativeResize="0"/>
          <p:nvPr/>
        </p:nvPicPr>
        <p:blipFill rotWithShape="1">
          <a:blip r:embed="rId37">
            <a:alphaModFix/>
          </a:blip>
          <a:srcRect/>
          <a:stretch/>
        </p:blipFill>
        <p:spPr>
          <a:xfrm>
            <a:off x="6389792" y="4116425"/>
            <a:ext cx="3672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 descr=" 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388105" y="4116636"/>
            <a:ext cx="3672" cy="5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 descr=" 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6388105" y="4117163"/>
            <a:ext cx="3572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404577" y="4110757"/>
            <a:ext cx="1488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 descr=" 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6405024" y="4110757"/>
            <a:ext cx="1488" cy="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05420" y="4112016"/>
            <a:ext cx="3027" cy="2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05123" y="4112016"/>
            <a:ext cx="3374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 descr=" "/>
          <p:cNvPicPr preferRelativeResize="0"/>
          <p:nvPr/>
        </p:nvPicPr>
        <p:blipFill rotWithShape="1">
          <a:blip r:embed="rId63">
            <a:alphaModFix/>
          </a:blip>
          <a:srcRect/>
          <a:stretch/>
        </p:blipFill>
        <p:spPr>
          <a:xfrm>
            <a:off x="6402692" y="4113275"/>
            <a:ext cx="3374" cy="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402692" y="4112859"/>
            <a:ext cx="3027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405024" y="4113169"/>
            <a:ext cx="2332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" descr=" "/>
          <p:cNvPicPr preferRelativeResize="0"/>
          <p:nvPr/>
        </p:nvPicPr>
        <p:blipFill rotWithShape="1">
          <a:blip r:embed="rId64">
            <a:alphaModFix/>
          </a:blip>
          <a:srcRect/>
          <a:stretch/>
        </p:blipFill>
        <p:spPr>
          <a:xfrm>
            <a:off x="6404924" y="4113169"/>
            <a:ext cx="2431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03734" y="4113380"/>
            <a:ext cx="2530" cy="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03734" y="4113696"/>
            <a:ext cx="243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 descr=" "/>
          <p:cNvPicPr preferRelativeResize="0"/>
          <p:nvPr/>
        </p:nvPicPr>
        <p:blipFill rotWithShape="1">
          <a:blip r:embed="rId58">
            <a:alphaModFix/>
          </a:blip>
          <a:srcRect/>
          <a:stretch/>
        </p:blipFill>
        <p:spPr>
          <a:xfrm>
            <a:off x="6393959" y="4121677"/>
            <a:ext cx="1786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394505" y="4121677"/>
            <a:ext cx="1786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94952" y="4123153"/>
            <a:ext cx="377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" descr=" "/>
          <p:cNvPicPr preferRelativeResize="0"/>
          <p:nvPr/>
        </p:nvPicPr>
        <p:blipFill rotWithShape="1">
          <a:blip r:embed="rId65">
            <a:alphaModFix/>
          </a:blip>
          <a:srcRect/>
          <a:stretch/>
        </p:blipFill>
        <p:spPr>
          <a:xfrm>
            <a:off x="6394505" y="4123153"/>
            <a:ext cx="421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" descr=" "/>
          <p:cNvPicPr preferRelativeResize="0"/>
          <p:nvPr/>
        </p:nvPicPr>
        <p:blipFill rotWithShape="1">
          <a:blip r:embed="rId59">
            <a:alphaModFix/>
          </a:blip>
          <a:srcRect/>
          <a:stretch/>
        </p:blipFill>
        <p:spPr>
          <a:xfrm>
            <a:off x="6391479" y="4124827"/>
            <a:ext cx="421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" descr=" "/>
          <p:cNvPicPr preferRelativeResize="0"/>
          <p:nvPr/>
        </p:nvPicPr>
        <p:blipFill rotWithShape="1">
          <a:blip r:embed="rId66">
            <a:alphaModFix/>
          </a:blip>
          <a:srcRect/>
          <a:stretch/>
        </p:blipFill>
        <p:spPr>
          <a:xfrm>
            <a:off x="6391479" y="4124201"/>
            <a:ext cx="3870" cy="1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" descr=" "/>
          <p:cNvPicPr preferRelativeResize="0"/>
          <p:nvPr/>
        </p:nvPicPr>
        <p:blipFill rotWithShape="1">
          <a:blip r:embed="rId56">
            <a:alphaModFix/>
          </a:blip>
          <a:srcRect/>
          <a:stretch/>
        </p:blipFill>
        <p:spPr>
          <a:xfrm>
            <a:off x="6394406" y="4124623"/>
            <a:ext cx="292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" descr=" "/>
          <p:cNvPicPr preferRelativeResize="0"/>
          <p:nvPr/>
        </p:nvPicPr>
        <p:blipFill rotWithShape="1">
          <a:blip r:embed="rId57">
            <a:alphaModFix/>
          </a:blip>
          <a:srcRect/>
          <a:stretch/>
        </p:blipFill>
        <p:spPr>
          <a:xfrm>
            <a:off x="6394307" y="4124722"/>
            <a:ext cx="302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" descr=" "/>
          <p:cNvPicPr preferRelativeResize="0"/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6392917" y="4124827"/>
            <a:ext cx="3027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92917" y="4125249"/>
            <a:ext cx="2927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" descr=" 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6368258" y="4152032"/>
            <a:ext cx="1885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368903" y="4152032"/>
            <a:ext cx="1786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9300" y="4153502"/>
            <a:ext cx="3771" cy="3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" descr=" "/>
          <p:cNvPicPr preferRelativeResize="0"/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6368903" y="4153502"/>
            <a:ext cx="421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" descr=" "/>
          <p:cNvPicPr preferRelativeResize="0"/>
          <p:nvPr/>
        </p:nvPicPr>
        <p:blipFill rotWithShape="1">
          <a:blip r:embed="rId59">
            <a:alphaModFix/>
          </a:blip>
          <a:srcRect/>
          <a:stretch/>
        </p:blipFill>
        <p:spPr>
          <a:xfrm>
            <a:off x="6365827" y="4155182"/>
            <a:ext cx="421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" descr=" "/>
          <p:cNvPicPr preferRelativeResize="0"/>
          <p:nvPr/>
        </p:nvPicPr>
        <p:blipFill rotWithShape="1">
          <a:blip r:embed="rId51">
            <a:alphaModFix/>
          </a:blip>
          <a:srcRect/>
          <a:stretch/>
        </p:blipFill>
        <p:spPr>
          <a:xfrm>
            <a:off x="6365827" y="4154550"/>
            <a:ext cx="3771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" descr=" "/>
          <p:cNvPicPr preferRelativeResize="0"/>
          <p:nvPr/>
        </p:nvPicPr>
        <p:blipFill rotWithShape="1">
          <a:blip r:embed="rId56">
            <a:alphaModFix/>
          </a:blip>
          <a:srcRect/>
          <a:stretch/>
        </p:blipFill>
        <p:spPr>
          <a:xfrm>
            <a:off x="6368755" y="4154971"/>
            <a:ext cx="292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" descr=" "/>
          <p:cNvPicPr preferRelativeResize="0"/>
          <p:nvPr/>
        </p:nvPicPr>
        <p:blipFill rotWithShape="1">
          <a:blip r:embed="rId67">
            <a:alphaModFix/>
          </a:blip>
          <a:srcRect/>
          <a:stretch/>
        </p:blipFill>
        <p:spPr>
          <a:xfrm>
            <a:off x="6368556" y="4155077"/>
            <a:ext cx="3175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" descr=" "/>
          <p:cNvPicPr preferRelativeResize="0"/>
          <p:nvPr/>
        </p:nvPicPr>
        <p:blipFill rotWithShape="1">
          <a:blip r:embed="rId65">
            <a:alphaModFix/>
          </a:blip>
          <a:srcRect/>
          <a:stretch/>
        </p:blipFill>
        <p:spPr>
          <a:xfrm>
            <a:off x="6367217" y="4155182"/>
            <a:ext cx="3175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7217" y="4155604"/>
            <a:ext cx="3027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368358" y="4163585"/>
            <a:ext cx="1488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" descr=" 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6368755" y="4163585"/>
            <a:ext cx="1488" cy="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9201" y="4164738"/>
            <a:ext cx="3027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8903" y="4164738"/>
            <a:ext cx="3374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" descr=" "/>
          <p:cNvPicPr preferRelativeResize="0"/>
          <p:nvPr/>
        </p:nvPicPr>
        <p:blipFill rotWithShape="1">
          <a:blip r:embed="rId63">
            <a:alphaModFix/>
          </a:blip>
          <a:srcRect/>
          <a:stretch/>
        </p:blipFill>
        <p:spPr>
          <a:xfrm>
            <a:off x="6366472" y="4165997"/>
            <a:ext cx="3374" cy="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" descr=" 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6366472" y="4165581"/>
            <a:ext cx="3027" cy="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368755" y="4165891"/>
            <a:ext cx="2332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 descr=" "/>
          <p:cNvPicPr preferRelativeResize="0"/>
          <p:nvPr/>
        </p:nvPicPr>
        <p:blipFill rotWithShape="1">
          <a:blip r:embed="rId49">
            <a:alphaModFix/>
          </a:blip>
          <a:srcRect/>
          <a:stretch/>
        </p:blipFill>
        <p:spPr>
          <a:xfrm>
            <a:off x="6368655" y="4165891"/>
            <a:ext cx="2431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7514" y="4166108"/>
            <a:ext cx="2530" cy="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7514" y="4166419"/>
            <a:ext cx="243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379075" y="4141112"/>
            <a:ext cx="1488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" descr=" 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6379472" y="4141112"/>
            <a:ext cx="1488" cy="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79918" y="4142265"/>
            <a:ext cx="3027" cy="2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79571" y="4142265"/>
            <a:ext cx="3374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" descr=" 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6377189" y="4143629"/>
            <a:ext cx="3374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" descr=" 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6377189" y="4143102"/>
            <a:ext cx="3027" cy="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379472" y="4143418"/>
            <a:ext cx="2332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" descr=" "/>
          <p:cNvPicPr preferRelativeResize="0"/>
          <p:nvPr/>
        </p:nvPicPr>
        <p:blipFill rotWithShape="1">
          <a:blip r:embed="rId68">
            <a:alphaModFix/>
          </a:blip>
          <a:srcRect/>
          <a:stretch/>
        </p:blipFill>
        <p:spPr>
          <a:xfrm>
            <a:off x="6379372" y="4143524"/>
            <a:ext cx="2431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78231" y="4143629"/>
            <a:ext cx="2530" cy="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78231" y="4143946"/>
            <a:ext cx="243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" descr=" "/>
          <p:cNvPicPr preferRelativeResize="0"/>
          <p:nvPr/>
        </p:nvPicPr>
        <p:blipFill rotWithShape="1">
          <a:blip r:embed="rId58">
            <a:alphaModFix/>
          </a:blip>
          <a:srcRect/>
          <a:stretch/>
        </p:blipFill>
        <p:spPr>
          <a:xfrm>
            <a:off x="6387460" y="4132287"/>
            <a:ext cx="1786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388005" y="4132287"/>
            <a:ext cx="1786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88402" y="4133757"/>
            <a:ext cx="377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" descr=" "/>
          <p:cNvPicPr preferRelativeResize="0"/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6388005" y="4133757"/>
            <a:ext cx="421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" descr=" "/>
          <p:cNvPicPr preferRelativeResize="0"/>
          <p:nvPr/>
        </p:nvPicPr>
        <p:blipFill rotWithShape="1">
          <a:blip r:embed="rId59">
            <a:alphaModFix/>
          </a:blip>
          <a:srcRect/>
          <a:stretch/>
        </p:blipFill>
        <p:spPr>
          <a:xfrm>
            <a:off x="6384929" y="4135438"/>
            <a:ext cx="421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" descr=" 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6384929" y="4134805"/>
            <a:ext cx="3870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" descr=" "/>
          <p:cNvPicPr preferRelativeResize="0"/>
          <p:nvPr/>
        </p:nvPicPr>
        <p:blipFill rotWithShape="1">
          <a:blip r:embed="rId56">
            <a:alphaModFix/>
          </a:blip>
          <a:srcRect/>
          <a:stretch/>
        </p:blipFill>
        <p:spPr>
          <a:xfrm>
            <a:off x="6387906" y="4135227"/>
            <a:ext cx="292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" descr=" "/>
          <p:cNvPicPr preferRelativeResize="0"/>
          <p:nvPr/>
        </p:nvPicPr>
        <p:blipFill rotWithShape="1">
          <a:blip r:embed="rId67">
            <a:alphaModFix/>
          </a:blip>
          <a:srcRect/>
          <a:stretch/>
        </p:blipFill>
        <p:spPr>
          <a:xfrm>
            <a:off x="6387807" y="4135332"/>
            <a:ext cx="302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" descr=" "/>
          <p:cNvPicPr preferRelativeResize="0"/>
          <p:nvPr/>
        </p:nvPicPr>
        <p:blipFill rotWithShape="1">
          <a:blip r:embed="rId65">
            <a:alphaModFix/>
          </a:blip>
          <a:srcRect/>
          <a:stretch/>
        </p:blipFill>
        <p:spPr>
          <a:xfrm>
            <a:off x="6386319" y="4135438"/>
            <a:ext cx="3175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86319" y="4135859"/>
            <a:ext cx="3027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" descr=" 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6368159" y="4142476"/>
            <a:ext cx="1389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" descr=" 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6368556" y="4142476"/>
            <a:ext cx="1389" cy="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8903" y="4143629"/>
            <a:ext cx="3027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8556" y="4143629"/>
            <a:ext cx="3374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" descr=" 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6366125" y="4144994"/>
            <a:ext cx="3374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366125" y="4144572"/>
            <a:ext cx="3027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" descr=" 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6368457" y="4144783"/>
            <a:ext cx="2332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" descr=" "/>
          <p:cNvPicPr preferRelativeResize="0"/>
          <p:nvPr/>
        </p:nvPicPr>
        <p:blipFill rotWithShape="1">
          <a:blip r:embed="rId68">
            <a:alphaModFix/>
          </a:blip>
          <a:srcRect/>
          <a:stretch/>
        </p:blipFill>
        <p:spPr>
          <a:xfrm>
            <a:off x="6368358" y="4144888"/>
            <a:ext cx="2431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7217" y="4144994"/>
            <a:ext cx="2530" cy="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67217" y="4145310"/>
            <a:ext cx="2431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274336" y="4116530"/>
            <a:ext cx="1885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" descr=" 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6274882" y="4116530"/>
            <a:ext cx="1885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75378" y="4118006"/>
            <a:ext cx="377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" descr=" "/>
          <p:cNvPicPr preferRelativeResize="0"/>
          <p:nvPr/>
        </p:nvPicPr>
        <p:blipFill rotWithShape="1">
          <a:blip r:embed="rId65">
            <a:alphaModFix/>
          </a:blip>
          <a:srcRect/>
          <a:stretch/>
        </p:blipFill>
        <p:spPr>
          <a:xfrm>
            <a:off x="6274981" y="4118006"/>
            <a:ext cx="421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271905" y="4119680"/>
            <a:ext cx="421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" descr=" "/>
          <p:cNvPicPr preferRelativeResize="0"/>
          <p:nvPr/>
        </p:nvPicPr>
        <p:blipFill rotWithShape="1">
          <a:blip r:embed="rId51">
            <a:alphaModFix/>
          </a:blip>
          <a:srcRect/>
          <a:stretch/>
        </p:blipFill>
        <p:spPr>
          <a:xfrm>
            <a:off x="6271905" y="4119054"/>
            <a:ext cx="3771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" descr=" "/>
          <p:cNvPicPr preferRelativeResize="0"/>
          <p:nvPr/>
        </p:nvPicPr>
        <p:blipFill rotWithShape="1">
          <a:blip r:embed="rId69">
            <a:alphaModFix/>
          </a:blip>
          <a:srcRect/>
          <a:stretch/>
        </p:blipFill>
        <p:spPr>
          <a:xfrm>
            <a:off x="6274783" y="4119476"/>
            <a:ext cx="302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" descr=" "/>
          <p:cNvPicPr preferRelativeResize="0"/>
          <p:nvPr/>
        </p:nvPicPr>
        <p:blipFill rotWithShape="1">
          <a:blip r:embed="rId57">
            <a:alphaModFix/>
          </a:blip>
          <a:srcRect/>
          <a:stretch/>
        </p:blipFill>
        <p:spPr>
          <a:xfrm>
            <a:off x="6274783" y="4119575"/>
            <a:ext cx="302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" descr=" "/>
          <p:cNvPicPr preferRelativeResize="0"/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6273294" y="4119680"/>
            <a:ext cx="3027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73294" y="4120102"/>
            <a:ext cx="3027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344195" y="4085865"/>
            <a:ext cx="1488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" descr=" 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6344592" y="4085865"/>
            <a:ext cx="1488" cy="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44939" y="4087019"/>
            <a:ext cx="3027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44741" y="4087019"/>
            <a:ext cx="3275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" descr=" 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6342210" y="4088383"/>
            <a:ext cx="3374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342210" y="4087968"/>
            <a:ext cx="3027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" descr=" 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344493" y="4088172"/>
            <a:ext cx="2431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" descr=" "/>
          <p:cNvPicPr preferRelativeResize="0"/>
          <p:nvPr/>
        </p:nvPicPr>
        <p:blipFill rotWithShape="1">
          <a:blip r:embed="rId70">
            <a:alphaModFix/>
          </a:blip>
          <a:srcRect/>
          <a:stretch/>
        </p:blipFill>
        <p:spPr>
          <a:xfrm>
            <a:off x="6344393" y="4088278"/>
            <a:ext cx="2530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43351" y="4088383"/>
            <a:ext cx="2431" cy="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43351" y="4088805"/>
            <a:ext cx="2332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" descr=" "/>
          <p:cNvPicPr preferRelativeResize="0"/>
          <p:nvPr/>
        </p:nvPicPr>
        <p:blipFill rotWithShape="1">
          <a:blip r:embed="rId40">
            <a:alphaModFix/>
          </a:blip>
          <a:srcRect/>
          <a:stretch/>
        </p:blipFill>
        <p:spPr>
          <a:xfrm>
            <a:off x="6314674" y="4146569"/>
            <a:ext cx="2183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315418" y="4146569"/>
            <a:ext cx="2084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" descr=" 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6315914" y="4148355"/>
            <a:ext cx="4515" cy="3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" descr=" 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315418" y="4148355"/>
            <a:ext cx="5061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" descr=" 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311846" y="4150351"/>
            <a:ext cx="4962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" descr=" 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6311846" y="4149613"/>
            <a:ext cx="4515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" descr=" 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6315219" y="4150140"/>
            <a:ext cx="3572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" descr=" "/>
          <p:cNvPicPr preferRelativeResize="0"/>
          <p:nvPr/>
        </p:nvPicPr>
        <p:blipFill rotWithShape="1">
          <a:blip r:embed="rId44">
            <a:alphaModFix/>
          </a:blip>
          <a:srcRect/>
          <a:stretch/>
        </p:blipFill>
        <p:spPr>
          <a:xfrm>
            <a:off x="6315120" y="4150246"/>
            <a:ext cx="3672" cy="3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" descr=" 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313433" y="4150351"/>
            <a:ext cx="3672" cy="5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" descr=" 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6313433" y="4150878"/>
            <a:ext cx="3572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" descr=" "/>
          <p:cNvPicPr preferRelativeResize="0"/>
          <p:nvPr/>
        </p:nvPicPr>
        <p:blipFill rotWithShape="1">
          <a:blip r:embed="rId58">
            <a:alphaModFix/>
          </a:blip>
          <a:srcRect/>
          <a:stretch/>
        </p:blipFill>
        <p:spPr>
          <a:xfrm>
            <a:off x="6327276" y="4122310"/>
            <a:ext cx="1786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327822" y="4122310"/>
            <a:ext cx="1786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28219" y="4123885"/>
            <a:ext cx="3870" cy="3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" descr=" 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327921" y="4123885"/>
            <a:ext cx="421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324845" y="4125460"/>
            <a:ext cx="421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" descr=" 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6324845" y="4124933"/>
            <a:ext cx="3771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" descr=" "/>
          <p:cNvPicPr preferRelativeResize="0"/>
          <p:nvPr/>
        </p:nvPicPr>
        <p:blipFill rotWithShape="1">
          <a:blip r:embed="rId56">
            <a:alphaModFix/>
          </a:blip>
          <a:srcRect/>
          <a:stretch/>
        </p:blipFill>
        <p:spPr>
          <a:xfrm>
            <a:off x="6327723" y="4125249"/>
            <a:ext cx="292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" descr=" "/>
          <p:cNvPicPr preferRelativeResize="0"/>
          <p:nvPr/>
        </p:nvPicPr>
        <p:blipFill rotWithShape="1">
          <a:blip r:embed="rId57">
            <a:alphaModFix/>
          </a:blip>
          <a:srcRect/>
          <a:stretch/>
        </p:blipFill>
        <p:spPr>
          <a:xfrm>
            <a:off x="6327574" y="4125354"/>
            <a:ext cx="302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" descr=" 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326234" y="4125565"/>
            <a:ext cx="3027" cy="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26234" y="4125881"/>
            <a:ext cx="2927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" descr=" "/>
          <p:cNvPicPr preferRelativeResize="0"/>
          <p:nvPr/>
        </p:nvPicPr>
        <p:blipFill rotWithShape="1">
          <a:blip r:embed="rId58">
            <a:alphaModFix/>
          </a:blip>
          <a:srcRect/>
          <a:stretch/>
        </p:blipFill>
        <p:spPr>
          <a:xfrm>
            <a:off x="6314971" y="4116636"/>
            <a:ext cx="1786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315517" y="4116636"/>
            <a:ext cx="1786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5914" y="4118105"/>
            <a:ext cx="377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" descr=" "/>
          <p:cNvPicPr preferRelativeResize="0"/>
          <p:nvPr/>
        </p:nvPicPr>
        <p:blipFill rotWithShape="1">
          <a:blip r:embed="rId53">
            <a:alphaModFix/>
          </a:blip>
          <a:srcRect/>
          <a:stretch/>
        </p:blipFill>
        <p:spPr>
          <a:xfrm>
            <a:off x="6315517" y="4118105"/>
            <a:ext cx="421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" descr=" "/>
          <p:cNvPicPr preferRelativeResize="0"/>
          <p:nvPr/>
        </p:nvPicPr>
        <p:blipFill rotWithShape="1">
          <a:blip r:embed="rId59">
            <a:alphaModFix/>
          </a:blip>
          <a:srcRect/>
          <a:stretch/>
        </p:blipFill>
        <p:spPr>
          <a:xfrm>
            <a:off x="6312491" y="4119786"/>
            <a:ext cx="421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" descr=" 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6312491" y="4119159"/>
            <a:ext cx="3870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" descr=" "/>
          <p:cNvPicPr preferRelativeResize="0"/>
          <p:nvPr/>
        </p:nvPicPr>
        <p:blipFill rotWithShape="1">
          <a:blip r:embed="rId56">
            <a:alphaModFix/>
          </a:blip>
          <a:srcRect/>
          <a:stretch/>
        </p:blipFill>
        <p:spPr>
          <a:xfrm>
            <a:off x="6315418" y="4119575"/>
            <a:ext cx="292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" descr=" "/>
          <p:cNvPicPr preferRelativeResize="0"/>
          <p:nvPr/>
        </p:nvPicPr>
        <p:blipFill rotWithShape="1">
          <a:blip r:embed="rId57">
            <a:alphaModFix/>
          </a:blip>
          <a:srcRect/>
          <a:stretch/>
        </p:blipFill>
        <p:spPr>
          <a:xfrm>
            <a:off x="6315319" y="4119680"/>
            <a:ext cx="3027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" descr=" "/>
          <p:cNvPicPr preferRelativeResize="0"/>
          <p:nvPr/>
        </p:nvPicPr>
        <p:blipFill rotWithShape="1">
          <a:blip r:embed="rId71">
            <a:alphaModFix/>
          </a:blip>
          <a:srcRect/>
          <a:stretch/>
        </p:blipFill>
        <p:spPr>
          <a:xfrm>
            <a:off x="6313830" y="4119786"/>
            <a:ext cx="3175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3830" y="4120207"/>
            <a:ext cx="3027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" descr=" 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6304502" y="4130291"/>
            <a:ext cx="1389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" descr=" 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6304899" y="4130291"/>
            <a:ext cx="1488" cy="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05247" y="4131444"/>
            <a:ext cx="3027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04899" y="4131444"/>
            <a:ext cx="3374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" descr=" 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6302518" y="4132808"/>
            <a:ext cx="3374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" descr=" 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6302518" y="4132287"/>
            <a:ext cx="3027" cy="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" descr=" 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304800" y="4132604"/>
            <a:ext cx="2431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" descr=" "/>
          <p:cNvPicPr preferRelativeResize="0"/>
          <p:nvPr/>
        </p:nvPicPr>
        <p:blipFill rotWithShape="1">
          <a:blip r:embed="rId70">
            <a:alphaModFix/>
          </a:blip>
          <a:srcRect/>
          <a:stretch/>
        </p:blipFill>
        <p:spPr>
          <a:xfrm>
            <a:off x="6304701" y="4132703"/>
            <a:ext cx="2530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03659" y="4132808"/>
            <a:ext cx="2431" cy="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03659" y="4133124"/>
            <a:ext cx="2332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" descr=" 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6310059" y="4136907"/>
            <a:ext cx="1042" cy="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0357" y="4136907"/>
            <a:ext cx="1042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0704" y="4137751"/>
            <a:ext cx="2084" cy="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0456" y="4137751"/>
            <a:ext cx="2332" cy="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08670" y="4138693"/>
            <a:ext cx="2431" cy="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" descr=" 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6308670" y="4138377"/>
            <a:ext cx="2183" cy="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" descr=" "/>
          <p:cNvPicPr preferRelativeResize="0"/>
          <p:nvPr/>
        </p:nvPicPr>
        <p:blipFill rotWithShape="1">
          <a:blip r:embed="rId45">
            <a:alphaModFix/>
          </a:blip>
          <a:srcRect/>
          <a:stretch/>
        </p:blipFill>
        <p:spPr>
          <a:xfrm>
            <a:off x="6310357" y="4138588"/>
            <a:ext cx="1687" cy="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310258" y="4138588"/>
            <a:ext cx="1786" cy="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09514" y="4138693"/>
            <a:ext cx="1687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09514" y="4138904"/>
            <a:ext cx="1687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" descr=" "/>
          <p:cNvPicPr preferRelativeResize="0"/>
          <p:nvPr/>
        </p:nvPicPr>
        <p:blipFill rotWithShape="1">
          <a:blip r:embed="rId58">
            <a:alphaModFix/>
          </a:blip>
          <a:srcRect/>
          <a:stretch/>
        </p:blipFill>
        <p:spPr>
          <a:xfrm>
            <a:off x="6346825" y="4161272"/>
            <a:ext cx="1786" cy="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" descr=" 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6347370" y="4161272"/>
            <a:ext cx="1885" cy="4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47866" y="4162741"/>
            <a:ext cx="377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" descr=" "/>
          <p:cNvPicPr preferRelativeResize="0"/>
          <p:nvPr/>
        </p:nvPicPr>
        <p:blipFill rotWithShape="1">
          <a:blip r:embed="rId65">
            <a:alphaModFix/>
          </a:blip>
          <a:srcRect/>
          <a:stretch/>
        </p:blipFill>
        <p:spPr>
          <a:xfrm>
            <a:off x="6347470" y="4162741"/>
            <a:ext cx="421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344393" y="4164422"/>
            <a:ext cx="4217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" descr=" "/>
          <p:cNvPicPr preferRelativeResize="0"/>
          <p:nvPr/>
        </p:nvPicPr>
        <p:blipFill rotWithShape="1">
          <a:blip r:embed="rId55">
            <a:alphaModFix/>
          </a:blip>
          <a:srcRect/>
          <a:stretch/>
        </p:blipFill>
        <p:spPr>
          <a:xfrm>
            <a:off x="6344393" y="4163901"/>
            <a:ext cx="3771" cy="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" descr=" "/>
          <p:cNvPicPr preferRelativeResize="0"/>
          <p:nvPr/>
        </p:nvPicPr>
        <p:blipFill rotWithShape="1">
          <a:blip r:embed="rId69">
            <a:alphaModFix/>
          </a:blip>
          <a:srcRect/>
          <a:stretch/>
        </p:blipFill>
        <p:spPr>
          <a:xfrm>
            <a:off x="6347221" y="4164211"/>
            <a:ext cx="3027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" descr=" "/>
          <p:cNvPicPr preferRelativeResize="0"/>
          <p:nvPr/>
        </p:nvPicPr>
        <p:blipFill rotWithShape="1">
          <a:blip r:embed="rId57">
            <a:alphaModFix/>
          </a:blip>
          <a:srcRect/>
          <a:stretch/>
        </p:blipFill>
        <p:spPr>
          <a:xfrm>
            <a:off x="6347122" y="4164316"/>
            <a:ext cx="3175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" descr=" "/>
          <p:cNvPicPr preferRelativeResize="0"/>
          <p:nvPr/>
        </p:nvPicPr>
        <p:blipFill rotWithShape="1">
          <a:blip r:embed="rId41">
            <a:alphaModFix/>
          </a:blip>
          <a:srcRect/>
          <a:stretch/>
        </p:blipFill>
        <p:spPr>
          <a:xfrm>
            <a:off x="6345783" y="4164527"/>
            <a:ext cx="3027" cy="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45783" y="4164949"/>
            <a:ext cx="2927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" descr=" "/>
          <p:cNvPicPr preferRelativeResize="0"/>
          <p:nvPr/>
        </p:nvPicPr>
        <p:blipFill rotWithShape="1">
          <a:blip r:embed="rId52">
            <a:alphaModFix/>
          </a:blip>
          <a:srcRect/>
          <a:stretch/>
        </p:blipFill>
        <p:spPr>
          <a:xfrm>
            <a:off x="6356152" y="4149824"/>
            <a:ext cx="1488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" descr=" 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6356698" y="4149824"/>
            <a:ext cx="1389" cy="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56996" y="4150984"/>
            <a:ext cx="3027" cy="2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56698" y="4150984"/>
            <a:ext cx="3374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" descr=" 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6354267" y="4152348"/>
            <a:ext cx="3374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" descr=" "/>
          <p:cNvPicPr preferRelativeResize="0"/>
          <p:nvPr/>
        </p:nvPicPr>
        <p:blipFill rotWithShape="1">
          <a:blip r:embed="rId48">
            <a:alphaModFix/>
          </a:blip>
          <a:srcRect/>
          <a:stretch/>
        </p:blipFill>
        <p:spPr>
          <a:xfrm>
            <a:off x="6354267" y="4151821"/>
            <a:ext cx="3027" cy="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356599" y="4152137"/>
            <a:ext cx="2332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" descr=" "/>
          <p:cNvPicPr preferRelativeResize="0"/>
          <p:nvPr/>
        </p:nvPicPr>
        <p:blipFill rotWithShape="1">
          <a:blip r:embed="rId70">
            <a:alphaModFix/>
          </a:blip>
          <a:srcRect/>
          <a:stretch/>
        </p:blipFill>
        <p:spPr>
          <a:xfrm>
            <a:off x="6356500" y="4152243"/>
            <a:ext cx="2431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55309" y="4152348"/>
            <a:ext cx="2530" cy="3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55309" y="4152664"/>
            <a:ext cx="2431" cy="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338638" y="4152664"/>
            <a:ext cx="1488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" descr=" "/>
          <p:cNvPicPr preferRelativeResize="0"/>
          <p:nvPr/>
        </p:nvPicPr>
        <p:blipFill rotWithShape="1">
          <a:blip r:embed="rId46">
            <a:alphaModFix/>
          </a:blip>
          <a:srcRect/>
          <a:stretch/>
        </p:blipFill>
        <p:spPr>
          <a:xfrm>
            <a:off x="6339134" y="4152664"/>
            <a:ext cx="1389" cy="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39481" y="4153818"/>
            <a:ext cx="3027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39134" y="4153818"/>
            <a:ext cx="3374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" descr=" "/>
          <p:cNvPicPr preferRelativeResize="0"/>
          <p:nvPr/>
        </p:nvPicPr>
        <p:blipFill rotWithShape="1">
          <a:blip r:embed="rId47">
            <a:alphaModFix/>
          </a:blip>
          <a:srcRect/>
          <a:stretch/>
        </p:blipFill>
        <p:spPr>
          <a:xfrm>
            <a:off x="6336753" y="4155182"/>
            <a:ext cx="3374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" descr=" "/>
          <p:cNvPicPr preferRelativeResize="0"/>
          <p:nvPr/>
        </p:nvPicPr>
        <p:blipFill rotWithShape="1">
          <a:blip r:embed="rId54">
            <a:alphaModFix/>
          </a:blip>
          <a:srcRect/>
          <a:stretch/>
        </p:blipFill>
        <p:spPr>
          <a:xfrm>
            <a:off x="6336753" y="4154760"/>
            <a:ext cx="3027" cy="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" descr=" "/>
          <p:cNvPicPr preferRelativeResize="0"/>
          <p:nvPr/>
        </p:nvPicPr>
        <p:blipFill rotWithShape="1">
          <a:blip r:embed="rId43">
            <a:alphaModFix/>
          </a:blip>
          <a:srcRect/>
          <a:stretch/>
        </p:blipFill>
        <p:spPr>
          <a:xfrm>
            <a:off x="6339035" y="4154971"/>
            <a:ext cx="2431" cy="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" descr=" "/>
          <p:cNvPicPr preferRelativeResize="0"/>
          <p:nvPr/>
        </p:nvPicPr>
        <p:blipFill rotWithShape="1">
          <a:blip r:embed="rId70">
            <a:alphaModFix/>
          </a:blip>
          <a:srcRect/>
          <a:stretch/>
        </p:blipFill>
        <p:spPr>
          <a:xfrm>
            <a:off x="6338936" y="4155077"/>
            <a:ext cx="2530" cy="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37794" y="4155182"/>
            <a:ext cx="2530" cy="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37794" y="4155498"/>
            <a:ext cx="2431" cy="3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" descr=" 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6271905" y="4168626"/>
            <a:ext cx="2183" cy="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" descr=" 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6272649" y="4168626"/>
            <a:ext cx="2084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" descr=" 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6273195" y="4170412"/>
            <a:ext cx="4515" cy="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" descr=" 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272649" y="4170412"/>
            <a:ext cx="5061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" descr=" "/>
          <p:cNvPicPr preferRelativeResize="0"/>
          <p:nvPr/>
        </p:nvPicPr>
        <p:blipFill rotWithShape="1">
          <a:blip r:embed="rId66">
            <a:alphaModFix/>
          </a:blip>
          <a:srcRect/>
          <a:stretch/>
        </p:blipFill>
        <p:spPr>
          <a:xfrm>
            <a:off x="6268978" y="4172409"/>
            <a:ext cx="5061" cy="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" descr=" "/>
          <p:cNvPicPr preferRelativeResize="0"/>
          <p:nvPr/>
        </p:nvPicPr>
        <p:blipFill rotWithShape="1">
          <a:blip r:embed="rId62">
            <a:alphaModFix/>
          </a:blip>
          <a:srcRect/>
          <a:stretch/>
        </p:blipFill>
        <p:spPr>
          <a:xfrm>
            <a:off x="6268978" y="4171671"/>
            <a:ext cx="4614" cy="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" descr=" 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6272451" y="4172093"/>
            <a:ext cx="3572" cy="3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" descr=" "/>
          <p:cNvPicPr preferRelativeResize="0"/>
          <p:nvPr/>
        </p:nvPicPr>
        <p:blipFill rotWithShape="1">
          <a:blip r:embed="rId72">
            <a:alphaModFix/>
          </a:blip>
          <a:srcRect/>
          <a:stretch/>
        </p:blipFill>
        <p:spPr>
          <a:xfrm>
            <a:off x="6272352" y="4172198"/>
            <a:ext cx="3672" cy="3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" descr=" 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6270665" y="4172409"/>
            <a:ext cx="3672" cy="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" descr=" 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6270665" y="4172936"/>
            <a:ext cx="3572" cy="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5616" y="4185115"/>
            <a:ext cx="744" cy="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5815" y="4185115"/>
            <a:ext cx="744" cy="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6063" y="4185748"/>
            <a:ext cx="1588" cy="1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5914" y="4185748"/>
            <a:ext cx="1687" cy="1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4674" y="4186374"/>
            <a:ext cx="1687" cy="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4674" y="4186163"/>
            <a:ext cx="1588" cy="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5815" y="4186269"/>
            <a:ext cx="1141" cy="1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" descr=" 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6315815" y="4186374"/>
            <a:ext cx="1141" cy="1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5219" y="4186374"/>
            <a:ext cx="1240" cy="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15219" y="4186585"/>
            <a:ext cx="1240" cy="15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"/>
          <p:cNvSpPr/>
          <p:nvPr/>
        </p:nvSpPr>
        <p:spPr>
          <a:xfrm>
            <a:off x="2159270" y="7747000"/>
            <a:ext cx="8192524" cy="3810000"/>
          </a:xfrm>
          <a:prstGeom prst="roundRect">
            <a:avLst>
              <a:gd name="adj" fmla="val 4320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"/>
          <p:cNvSpPr/>
          <p:nvPr/>
        </p:nvSpPr>
        <p:spPr>
          <a:xfrm>
            <a:off x="2635999" y="8255000"/>
            <a:ext cx="7176300" cy="27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6000"/>
              <a:buFont typeface="Inter"/>
              <a:buNone/>
            </a:pPr>
            <a:r>
              <a:rPr lang="en-US" sz="6000" b="1" i="0" u="none" strike="noStrike" cap="none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How to </a:t>
            </a:r>
            <a:r>
              <a:rPr lang="en-US" sz="6000" b="1" i="0" u="none" strike="noStrike" cap="none">
                <a:solidFill>
                  <a:srgbClr val="4555E5"/>
                </a:solidFill>
                <a:latin typeface="Inter"/>
                <a:ea typeface="Inter"/>
                <a:cs typeface="Inter"/>
                <a:sym typeface="Inter"/>
              </a:rPr>
              <a:t>thrive</a:t>
            </a:r>
            <a:r>
              <a:rPr lang="en-US" sz="6000" b="1" i="0" u="none" strike="noStrike" cap="none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 in highly competitive environments?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3" name="Google Shape;323;p1" descr=" "/>
          <p:cNvPicPr preferRelativeResize="0"/>
          <p:nvPr/>
        </p:nvPicPr>
        <p:blipFill rotWithShape="1">
          <a:blip r:embed="rId73">
            <a:alphaModFix/>
          </a:blip>
          <a:srcRect/>
          <a:stretch/>
        </p:blipFill>
        <p:spPr>
          <a:xfrm>
            <a:off x="11594911" y="889000"/>
            <a:ext cx="11812476" cy="1193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0D5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11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22608826" cy="11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1"/>
          <p:cNvSpPr/>
          <p:nvPr/>
        </p:nvSpPr>
        <p:spPr>
          <a:xfrm>
            <a:off x="7091720" y="1477433"/>
            <a:ext cx="10216310" cy="2150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16000"/>
              <a:buFont typeface="Inter"/>
              <a:buNone/>
            </a:pPr>
            <a:r>
              <a:rPr lang="en-US" sz="16000" b="1" i="0" u="none" strike="noStrike" cap="none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Summary</a:t>
            </a:r>
            <a:endParaRPr sz="1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11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4260" y="4978400"/>
            <a:ext cx="1016127" cy="1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1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4260" y="7010400"/>
            <a:ext cx="1016127" cy="1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1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4260" y="9042400"/>
            <a:ext cx="1016127" cy="1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1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4260" y="11074400"/>
            <a:ext cx="1016127" cy="12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1"/>
          <p:cNvSpPr/>
          <p:nvPr/>
        </p:nvSpPr>
        <p:spPr>
          <a:xfrm>
            <a:off x="8281435" y="4576233"/>
            <a:ext cx="14756365" cy="94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7000"/>
              <a:buFont typeface="Inter"/>
              <a:buNone/>
            </a:pPr>
            <a:r>
              <a:rPr lang="en-US" sz="7000" b="1" i="0" u="none" strike="noStrike" cap="none" dirty="0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The Brazilian environment</a:t>
            </a:r>
            <a:endParaRPr sz="7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8281435" y="6608233"/>
            <a:ext cx="12142845" cy="94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7000"/>
              <a:buFont typeface="Inter"/>
              <a:buNone/>
            </a:pPr>
            <a:r>
              <a:rPr lang="en-US" sz="7000" b="1" i="0" u="none" strike="noStrike" cap="none" dirty="0" err="1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Veek’s</a:t>
            </a:r>
            <a:r>
              <a:rPr lang="en-US" sz="7000" b="1" i="0" u="none" strike="noStrike" cap="none" dirty="0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 challenge</a:t>
            </a:r>
            <a:endParaRPr sz="7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1"/>
          <p:cNvSpPr/>
          <p:nvPr/>
        </p:nvSpPr>
        <p:spPr>
          <a:xfrm>
            <a:off x="8281435" y="8640233"/>
            <a:ext cx="13892765" cy="94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7000"/>
              <a:buFont typeface="Inter"/>
              <a:buNone/>
            </a:pPr>
            <a:r>
              <a:rPr lang="en-US" sz="7000" b="1" i="0" u="none" strike="noStrike" cap="none" dirty="0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What we came up with...</a:t>
            </a:r>
            <a:endParaRPr sz="7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8281435" y="10672233"/>
            <a:ext cx="12439088" cy="944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7000"/>
              <a:buFont typeface="Inter"/>
              <a:buNone/>
            </a:pPr>
            <a:r>
              <a:rPr lang="en-US" sz="7000" b="1" i="0" u="none" strike="noStrike" cap="none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Why we were able to do this</a:t>
            </a:r>
            <a:endParaRPr sz="7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p11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1483" y="5803900"/>
            <a:ext cx="127016" cy="5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1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1483" y="7835900"/>
            <a:ext cx="127016" cy="5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11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1483" y="9867900"/>
            <a:ext cx="127016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1"/>
          <p:cNvSpPr/>
          <p:nvPr/>
        </p:nvSpPr>
        <p:spPr>
          <a:xfrm>
            <a:off x="3835879" y="4152900"/>
            <a:ext cx="1778222" cy="1778000"/>
          </a:xfrm>
          <a:prstGeom prst="ellipse">
            <a:avLst/>
          </a:prstGeom>
          <a:solidFill>
            <a:srgbClr val="455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3962895" y="4279900"/>
            <a:ext cx="1524191" cy="1524000"/>
          </a:xfrm>
          <a:prstGeom prst="ellipse">
            <a:avLst/>
          </a:prstGeom>
          <a:solidFill>
            <a:srgbClr val="FFFC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4428620" y="4720167"/>
            <a:ext cx="592741" cy="656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5000"/>
              <a:buFont typeface="Nunito Sans"/>
              <a:buNone/>
            </a:pPr>
            <a:r>
              <a:rPr lang="en-US" sz="5000" b="1" i="0" u="none" strike="noStrike" cap="none">
                <a:solidFill>
                  <a:srgbClr val="0A0712"/>
                </a:solidFill>
                <a:latin typeface="Nunito Sans"/>
                <a:ea typeface="Nunito Sans"/>
                <a:cs typeface="Nunito Sans"/>
                <a:sym typeface="Nunito Sans"/>
              </a:rPr>
              <a:t>1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1"/>
          <p:cNvSpPr/>
          <p:nvPr/>
        </p:nvSpPr>
        <p:spPr>
          <a:xfrm>
            <a:off x="3835879" y="6184900"/>
            <a:ext cx="1778222" cy="1778000"/>
          </a:xfrm>
          <a:prstGeom prst="ellipse">
            <a:avLst/>
          </a:prstGeom>
          <a:solidFill>
            <a:srgbClr val="455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1"/>
          <p:cNvSpPr/>
          <p:nvPr/>
        </p:nvSpPr>
        <p:spPr>
          <a:xfrm>
            <a:off x="3962895" y="6311900"/>
            <a:ext cx="1524191" cy="1524000"/>
          </a:xfrm>
          <a:prstGeom prst="ellipse">
            <a:avLst/>
          </a:prstGeom>
          <a:solidFill>
            <a:srgbClr val="FFFC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3835879" y="8216900"/>
            <a:ext cx="1778222" cy="1778000"/>
          </a:xfrm>
          <a:prstGeom prst="ellipse">
            <a:avLst/>
          </a:prstGeom>
          <a:solidFill>
            <a:srgbClr val="455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3962895" y="8343900"/>
            <a:ext cx="1524191" cy="1524000"/>
          </a:xfrm>
          <a:prstGeom prst="ellipse">
            <a:avLst/>
          </a:prstGeom>
          <a:solidFill>
            <a:srgbClr val="FFFC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3835879" y="10248900"/>
            <a:ext cx="1778222" cy="1778000"/>
          </a:xfrm>
          <a:prstGeom prst="ellipse">
            <a:avLst/>
          </a:prstGeom>
          <a:solidFill>
            <a:srgbClr val="455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3962895" y="10375900"/>
            <a:ext cx="1524191" cy="1524000"/>
          </a:xfrm>
          <a:prstGeom prst="ellipse">
            <a:avLst/>
          </a:prstGeom>
          <a:solidFill>
            <a:srgbClr val="FFFC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5233054" y="4152900"/>
            <a:ext cx="1778222" cy="1778000"/>
          </a:xfrm>
          <a:prstGeom prst="ellipse">
            <a:avLst/>
          </a:prstGeom>
          <a:solidFill>
            <a:srgbClr val="FD6A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1"/>
          <p:cNvSpPr/>
          <p:nvPr/>
        </p:nvSpPr>
        <p:spPr>
          <a:xfrm>
            <a:off x="5233054" y="6184900"/>
            <a:ext cx="1778222" cy="1778000"/>
          </a:xfrm>
          <a:prstGeom prst="ellipse">
            <a:avLst/>
          </a:prstGeom>
          <a:solidFill>
            <a:srgbClr val="FD6A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1"/>
          <p:cNvSpPr/>
          <p:nvPr/>
        </p:nvSpPr>
        <p:spPr>
          <a:xfrm>
            <a:off x="5233054" y="8216900"/>
            <a:ext cx="1778222" cy="1778000"/>
          </a:xfrm>
          <a:prstGeom prst="ellipse">
            <a:avLst/>
          </a:prstGeom>
          <a:solidFill>
            <a:srgbClr val="FD6A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1"/>
          <p:cNvSpPr/>
          <p:nvPr/>
        </p:nvSpPr>
        <p:spPr>
          <a:xfrm>
            <a:off x="5233054" y="10248900"/>
            <a:ext cx="1778222" cy="1778000"/>
          </a:xfrm>
          <a:prstGeom prst="ellipse">
            <a:avLst/>
          </a:prstGeom>
          <a:solidFill>
            <a:srgbClr val="FD6A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4428620" y="6752167"/>
            <a:ext cx="592741" cy="656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5000"/>
              <a:buFont typeface="Nunito Sans"/>
              <a:buNone/>
            </a:pPr>
            <a:r>
              <a:rPr lang="en-US" sz="5000" b="1" i="0" u="none" strike="noStrike" cap="none">
                <a:solidFill>
                  <a:srgbClr val="0A0712"/>
                </a:solidFill>
                <a:latin typeface="Nunito Sans"/>
                <a:ea typeface="Nunito Sans"/>
                <a:cs typeface="Nunito Sans"/>
                <a:sym typeface="Nunito Sans"/>
              </a:rPr>
              <a:t>2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4428620" y="8771467"/>
            <a:ext cx="592741" cy="656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5000"/>
              <a:buFont typeface="Nunito Sans"/>
              <a:buNone/>
            </a:pPr>
            <a:r>
              <a:rPr lang="en-US" sz="5000" b="1" i="0" u="none" strike="noStrike" cap="none">
                <a:solidFill>
                  <a:srgbClr val="0A0712"/>
                </a:solidFill>
                <a:latin typeface="Nunito Sans"/>
                <a:ea typeface="Nunito Sans"/>
                <a:cs typeface="Nunito Sans"/>
                <a:sym typeface="Nunito Sans"/>
              </a:rPr>
              <a:t>3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1"/>
          <p:cNvSpPr/>
          <p:nvPr/>
        </p:nvSpPr>
        <p:spPr>
          <a:xfrm>
            <a:off x="4428620" y="10790767"/>
            <a:ext cx="592741" cy="656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5000"/>
              <a:buFont typeface="Nunito Sans"/>
              <a:buNone/>
            </a:pPr>
            <a:r>
              <a:rPr lang="en-US" sz="5000" b="1" i="0" u="none" strike="noStrike" cap="none">
                <a:solidFill>
                  <a:srgbClr val="0A0712"/>
                </a:solidFill>
                <a:latin typeface="Nunito Sans"/>
                <a:ea typeface="Nunito Sans"/>
                <a:cs typeface="Nunito Sans"/>
                <a:sym typeface="Nunito Sans"/>
              </a:rPr>
              <a:t>4</a:t>
            </a:r>
            <a:endParaRPr sz="5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8" name="Google Shape;358;p11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63295" y="4483100"/>
            <a:ext cx="1117740" cy="11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1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51561" y="4644318"/>
            <a:ext cx="953611" cy="76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1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63295" y="6515100"/>
            <a:ext cx="1117740" cy="11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1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087236" y="7178675"/>
            <a:ext cx="69859" cy="70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1" descr=" 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87236" y="6899275"/>
            <a:ext cx="69859" cy="162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1" descr=" 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67736" y="6618399"/>
            <a:ext cx="907816" cy="816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1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63295" y="8547100"/>
            <a:ext cx="1117740" cy="11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1" descr=" 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668083" y="8651875"/>
            <a:ext cx="908164" cy="9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1" descr=" 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47518" y="8931275"/>
            <a:ext cx="349294" cy="34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1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63295" y="10579100"/>
            <a:ext cx="1117740" cy="11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1" descr=" 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667488" y="10776663"/>
            <a:ext cx="908660" cy="81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12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22608826" cy="11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12"/>
          <p:cNvSpPr/>
          <p:nvPr/>
        </p:nvSpPr>
        <p:spPr>
          <a:xfrm>
            <a:off x="22875559" y="11899900"/>
            <a:ext cx="622378" cy="9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2"/>
          <p:cNvSpPr/>
          <p:nvPr/>
        </p:nvSpPr>
        <p:spPr>
          <a:xfrm>
            <a:off x="22452173" y="11899900"/>
            <a:ext cx="1045764" cy="1350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6A42"/>
              </a:buClr>
              <a:buSzPts val="10000"/>
              <a:buFont typeface="Inter"/>
              <a:buNone/>
            </a:pPr>
            <a:r>
              <a:rPr lang="en-US" sz="10000" b="1" i="0" u="none" strike="noStrike" cap="none">
                <a:solidFill>
                  <a:srgbClr val="FD6A42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sz="10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2"/>
          <p:cNvSpPr/>
          <p:nvPr/>
        </p:nvSpPr>
        <p:spPr>
          <a:xfrm>
            <a:off x="2540325" y="2540000"/>
            <a:ext cx="13371900" cy="50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16000"/>
              <a:buFont typeface="Inter"/>
              <a:buNone/>
            </a:pPr>
            <a:r>
              <a:rPr lang="en-US" sz="160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The Brazilian environment</a:t>
            </a:r>
            <a:endParaRPr sz="1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"/>
          <p:cNvSpPr/>
          <p:nvPr/>
        </p:nvSpPr>
        <p:spPr>
          <a:xfrm>
            <a:off x="889111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455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2"/>
          <p:cNvSpPr/>
          <p:nvPr/>
        </p:nvSpPr>
        <p:spPr>
          <a:xfrm>
            <a:off x="6630229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5" name="Google Shape;385;p2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9622" y="3175000"/>
            <a:ext cx="3848581" cy="1202531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"/>
          <p:cNvSpPr/>
          <p:nvPr/>
        </p:nvSpPr>
        <p:spPr>
          <a:xfrm>
            <a:off x="12371346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"/>
          <p:cNvSpPr/>
          <p:nvPr/>
        </p:nvSpPr>
        <p:spPr>
          <a:xfrm>
            <a:off x="18137867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8" name="Google Shape;388;p2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52381" y="3316722"/>
            <a:ext cx="3543743" cy="932884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"/>
          <p:cNvSpPr/>
          <p:nvPr/>
        </p:nvSpPr>
        <p:spPr>
          <a:xfrm>
            <a:off x="889111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FD6A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"/>
          <p:cNvSpPr/>
          <p:nvPr/>
        </p:nvSpPr>
        <p:spPr>
          <a:xfrm>
            <a:off x="6630229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2"/>
          <p:cNvSpPr/>
          <p:nvPr/>
        </p:nvSpPr>
        <p:spPr>
          <a:xfrm>
            <a:off x="12371346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"/>
          <p:cNvSpPr/>
          <p:nvPr/>
        </p:nvSpPr>
        <p:spPr>
          <a:xfrm>
            <a:off x="18137867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"/>
          <p:cNvSpPr/>
          <p:nvPr/>
        </p:nvSpPr>
        <p:spPr>
          <a:xfrm>
            <a:off x="18899962" y="11137900"/>
            <a:ext cx="3848581" cy="9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2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4604" y="11131178"/>
            <a:ext cx="1010868" cy="915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692972" y="11131352"/>
            <a:ext cx="1060880" cy="91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693021" y="10795000"/>
            <a:ext cx="404317" cy="678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853970" y="11115142"/>
            <a:ext cx="873830" cy="949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801628" y="11115142"/>
            <a:ext cx="873830" cy="949858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"/>
          <p:cNvSpPr/>
          <p:nvPr/>
        </p:nvSpPr>
        <p:spPr>
          <a:xfrm>
            <a:off x="1287038" y="2579975"/>
            <a:ext cx="4564200" cy="29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5500"/>
              <a:buFont typeface="Inter"/>
              <a:buNone/>
            </a:pPr>
            <a:r>
              <a:rPr lang="en-US" sz="55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The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5500"/>
              <a:buFont typeface="Inter"/>
              <a:buNone/>
            </a:pPr>
            <a:r>
              <a:rPr lang="en-US" sz="55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Brazilian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5500"/>
              <a:buFont typeface="Inter"/>
              <a:buNone/>
            </a:pPr>
            <a:r>
              <a:rPr lang="en-US" sz="55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environment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0" name="Google Shape;400;p2" descr=" 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525765" y="10071100"/>
            <a:ext cx="595387" cy="595313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2"/>
          <p:cNvSpPr/>
          <p:nvPr/>
        </p:nvSpPr>
        <p:spPr>
          <a:xfrm>
            <a:off x="1606751" y="8947150"/>
            <a:ext cx="3924791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270 million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active mobile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lines in Brazil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"/>
          <p:cNvSpPr/>
          <p:nvPr/>
        </p:nvSpPr>
        <p:spPr>
          <a:xfrm>
            <a:off x="7322465" y="8947150"/>
            <a:ext cx="3975597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Highly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concentrated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market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"/>
          <p:cNvSpPr/>
          <p:nvPr/>
        </p:nvSpPr>
        <p:spPr>
          <a:xfrm>
            <a:off x="13285825" y="7885025"/>
            <a:ext cx="3556500" cy="43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VIVO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+</a:t>
            </a:r>
            <a:r>
              <a:rPr lang="en-US" sz="4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CLARO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+</a:t>
            </a:r>
            <a:r>
              <a:rPr lang="en-US" sz="4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TIM =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94% market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share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"/>
          <p:cNvSpPr/>
          <p:nvPr/>
        </p:nvSpPr>
        <p:spPr>
          <a:xfrm>
            <a:off x="18753894" y="7715250"/>
            <a:ext cx="4077210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182 </a:t>
            </a:r>
            <a:r>
              <a:rPr lang="en-US" sz="4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MVNOs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4M </a:t>
            </a:r>
            <a:r>
              <a:rPr lang="en-US" sz="4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active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mobile lines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"/>
          <p:cNvSpPr/>
          <p:nvPr/>
        </p:nvSpPr>
        <p:spPr>
          <a:xfrm>
            <a:off x="8598975" y="5283200"/>
            <a:ext cx="1409876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2"/>
          <p:cNvSpPr/>
          <p:nvPr/>
        </p:nvSpPr>
        <p:spPr>
          <a:xfrm>
            <a:off x="8641313" y="5791200"/>
            <a:ext cx="1325199" cy="537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90M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"/>
          <p:cNvSpPr/>
          <p:nvPr/>
        </p:nvSpPr>
        <p:spPr>
          <a:xfrm>
            <a:off x="14340092" y="5283200"/>
            <a:ext cx="1409876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2"/>
          <p:cNvSpPr/>
          <p:nvPr/>
        </p:nvSpPr>
        <p:spPr>
          <a:xfrm>
            <a:off x="14382431" y="5791200"/>
            <a:ext cx="1325199" cy="537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80M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"/>
          <p:cNvSpPr/>
          <p:nvPr/>
        </p:nvSpPr>
        <p:spPr>
          <a:xfrm>
            <a:off x="20093911" y="5283200"/>
            <a:ext cx="1384473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2"/>
          <p:cNvSpPr/>
          <p:nvPr/>
        </p:nvSpPr>
        <p:spPr>
          <a:xfrm>
            <a:off x="20136250" y="5791200"/>
            <a:ext cx="1299796" cy="537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55M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" name="Google Shape;411;p2" descr=" 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222353" y="2905063"/>
            <a:ext cx="3670759" cy="1329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9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22608826" cy="11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9"/>
          <p:cNvSpPr/>
          <p:nvPr/>
        </p:nvSpPr>
        <p:spPr>
          <a:xfrm>
            <a:off x="22697737" y="11899900"/>
            <a:ext cx="800200" cy="9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9"/>
          <p:cNvSpPr/>
          <p:nvPr/>
        </p:nvSpPr>
        <p:spPr>
          <a:xfrm>
            <a:off x="22274351" y="11899900"/>
            <a:ext cx="1223586" cy="1350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6A42"/>
              </a:buClr>
              <a:buSzPts val="10000"/>
              <a:buFont typeface="Inter"/>
              <a:buNone/>
            </a:pPr>
            <a:r>
              <a:rPr lang="en-US" sz="10000" b="1" i="0" u="none" strike="noStrike" cap="none">
                <a:solidFill>
                  <a:srgbClr val="FD6A42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sz="10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9"/>
          <p:cNvSpPr/>
          <p:nvPr/>
        </p:nvSpPr>
        <p:spPr>
          <a:xfrm>
            <a:off x="2540325" y="2197975"/>
            <a:ext cx="10406700" cy="48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16000"/>
              <a:buFont typeface="Inter"/>
              <a:buNone/>
            </a:pPr>
            <a:r>
              <a:rPr lang="en-US" sz="160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Veek’s</a:t>
            </a:r>
            <a:endParaRPr sz="1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16000"/>
              <a:buFont typeface="Inter"/>
              <a:buNone/>
            </a:pPr>
            <a:r>
              <a:rPr lang="en-US" sz="160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challenge</a:t>
            </a:r>
            <a:endParaRPr sz="1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9"/>
          <p:cNvSpPr/>
          <p:nvPr/>
        </p:nvSpPr>
        <p:spPr>
          <a:xfrm>
            <a:off x="2540318" y="7673550"/>
            <a:ext cx="10991100" cy="30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E0D5"/>
              </a:buClr>
              <a:buSzPts val="7000"/>
              <a:buFont typeface="Inter"/>
              <a:buNone/>
            </a:pPr>
            <a:r>
              <a:rPr lang="en-US" sz="7000" b="1" i="0" u="none" strike="noStrike" cap="none">
                <a:solidFill>
                  <a:srgbClr val="E8E0D5"/>
                </a:solidFill>
                <a:latin typeface="Inter"/>
                <a:ea typeface="Inter"/>
                <a:cs typeface="Inter"/>
                <a:sym typeface="Inter"/>
              </a:rPr>
              <a:t>How to </a:t>
            </a:r>
            <a:r>
              <a:rPr lang="en-US" sz="70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thrive</a:t>
            </a:r>
            <a:r>
              <a:rPr lang="en-US" sz="7000" b="1" i="0" u="none" strike="noStrike" cap="none">
                <a:solidFill>
                  <a:srgbClr val="E8E0D5"/>
                </a:solidFill>
                <a:latin typeface="Inter"/>
                <a:ea typeface="Inter"/>
                <a:cs typeface="Inter"/>
                <a:sym typeface="Inter"/>
              </a:rPr>
              <a:t> in a market with low margins and great competitors?</a:t>
            </a:r>
            <a:endParaRPr sz="7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d902e24ae3_0_0"/>
          <p:cNvSpPr/>
          <p:nvPr/>
        </p:nvSpPr>
        <p:spPr>
          <a:xfrm>
            <a:off x="5347368" y="4870540"/>
            <a:ext cx="15445200" cy="4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g3d902e24ae3_0_0"/>
          <p:cNvSpPr/>
          <p:nvPr/>
        </p:nvSpPr>
        <p:spPr>
          <a:xfrm>
            <a:off x="3914222" y="5057865"/>
            <a:ext cx="1451700" cy="14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3" name="Google Shape;433;g3d902e24ae3_0_0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1284" y="4694972"/>
            <a:ext cx="2177678" cy="2177406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g3d902e24ae3_0_0"/>
          <p:cNvSpPr/>
          <p:nvPr/>
        </p:nvSpPr>
        <p:spPr>
          <a:xfrm>
            <a:off x="3914222" y="5057865"/>
            <a:ext cx="1451700" cy="1451700"/>
          </a:xfrm>
          <a:prstGeom prst="roundRect">
            <a:avLst>
              <a:gd name="adj" fmla="val 12498949"/>
            </a:avLst>
          </a:prstGeom>
          <a:solidFill>
            <a:srgbClr val="FFFFFF"/>
          </a:solidFill>
          <a:ln w="38100" cap="flat" cmpd="sng">
            <a:solidFill>
              <a:srgbClr val="FD6A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5" name="Google Shape;435;g3d902e24ae3_0_0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1284" y="5057865"/>
            <a:ext cx="2177677" cy="2177405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g3d902e24ae3_0_0"/>
          <p:cNvSpPr/>
          <p:nvPr/>
        </p:nvSpPr>
        <p:spPr>
          <a:xfrm>
            <a:off x="4259051" y="5440775"/>
            <a:ext cx="762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7" name="Google Shape;437;g3d902e24ae3_0_0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59051" y="5440775"/>
            <a:ext cx="762095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g3d902e24ae3_0_0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5844" y="6944956"/>
            <a:ext cx="6968570" cy="1818134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g3d902e24ae3_0_0"/>
          <p:cNvSpPr/>
          <p:nvPr/>
        </p:nvSpPr>
        <p:spPr>
          <a:xfrm>
            <a:off x="1591370" y="7380427"/>
            <a:ext cx="6097500" cy="9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0" name="Google Shape;440;g3d902e24ae3_0_0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91370" y="6950165"/>
            <a:ext cx="6093090" cy="1804095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g3d902e24ae3_0_0"/>
          <p:cNvSpPr/>
          <p:nvPr/>
        </p:nvSpPr>
        <p:spPr>
          <a:xfrm>
            <a:off x="1591370" y="7380427"/>
            <a:ext cx="60975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g3d902e24ae3_0_0"/>
          <p:cNvSpPr/>
          <p:nvPr/>
        </p:nvSpPr>
        <p:spPr>
          <a:xfrm>
            <a:off x="3899266" y="7338089"/>
            <a:ext cx="1481700" cy="3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4300"/>
              </a:lnSpc>
              <a:spcBef>
                <a:spcPts val="0"/>
              </a:spcBef>
              <a:spcAft>
                <a:spcPts val="0"/>
              </a:spcAft>
              <a:buClr>
                <a:srgbClr val="FD6A42"/>
              </a:buClr>
              <a:buSzPts val="2000"/>
              <a:buFont typeface="Inter SemiBold"/>
              <a:buNone/>
            </a:pPr>
            <a:r>
              <a:rPr lang="en-US" sz="2000" b="0" i="0" u="none" strike="noStrike" cap="none" dirty="0">
                <a:solidFill>
                  <a:srgbClr val="FD6A4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01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g3d902e24ae3_0_0"/>
          <p:cNvSpPr/>
          <p:nvPr/>
        </p:nvSpPr>
        <p:spPr>
          <a:xfrm>
            <a:off x="1591370" y="7746941"/>
            <a:ext cx="6097500" cy="5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g3d902e24ae3_0_0"/>
          <p:cNvSpPr/>
          <p:nvPr/>
        </p:nvSpPr>
        <p:spPr>
          <a:xfrm>
            <a:off x="3412111" y="7674361"/>
            <a:ext cx="24561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3429"/>
              <a:buFont typeface="Inter SemiBold"/>
              <a:buNone/>
            </a:pPr>
            <a:r>
              <a:rPr lang="en-US" sz="3429" b="0" i="0" u="none" strike="noStrike" cap="none" dirty="0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BRANDING</a:t>
            </a:r>
            <a:endParaRPr sz="3429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g3d902e24ae3_0_0"/>
          <p:cNvSpPr/>
          <p:nvPr/>
        </p:nvSpPr>
        <p:spPr>
          <a:xfrm>
            <a:off x="19012788" y="5057865"/>
            <a:ext cx="1451700" cy="1451700"/>
          </a:xfrm>
          <a:prstGeom prst="roundRect">
            <a:avLst>
              <a:gd name="adj" fmla="val 1249894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6" name="Google Shape;446;g3d902e24ae3_0_0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649850" y="5057865"/>
            <a:ext cx="2177677" cy="2177405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g3d902e24ae3_0_0"/>
          <p:cNvSpPr/>
          <p:nvPr/>
        </p:nvSpPr>
        <p:spPr>
          <a:xfrm>
            <a:off x="19355086" y="5400120"/>
            <a:ext cx="767100" cy="7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8" name="Google Shape;448;g3d902e24ae3_0_0" descr=" 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355086" y="5400120"/>
            <a:ext cx="767156" cy="76706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g3d902e24ae3_0_0"/>
          <p:cNvSpPr/>
          <p:nvPr/>
        </p:nvSpPr>
        <p:spPr>
          <a:xfrm>
            <a:off x="16254410" y="6944956"/>
            <a:ext cx="6968700" cy="18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0" name="Google Shape;450;g3d902e24ae3_0_0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692168" y="6944956"/>
            <a:ext cx="6093090" cy="1804095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g3d902e24ae3_0_0"/>
          <p:cNvSpPr/>
          <p:nvPr/>
        </p:nvSpPr>
        <p:spPr>
          <a:xfrm>
            <a:off x="16245330" y="7381965"/>
            <a:ext cx="69687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g3d902e24ae3_0_0"/>
          <p:cNvSpPr/>
          <p:nvPr/>
        </p:nvSpPr>
        <p:spPr>
          <a:xfrm>
            <a:off x="16245330" y="7381965"/>
            <a:ext cx="69687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g3d902e24ae3_0_0"/>
          <p:cNvSpPr/>
          <p:nvPr/>
        </p:nvSpPr>
        <p:spPr>
          <a:xfrm>
            <a:off x="18855336" y="7339627"/>
            <a:ext cx="17487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4300"/>
              </a:lnSpc>
              <a:spcBef>
                <a:spcPts val="0"/>
              </a:spcBef>
              <a:spcAft>
                <a:spcPts val="0"/>
              </a:spcAft>
              <a:buClr>
                <a:srgbClr val="FD6A42"/>
              </a:buClr>
              <a:buSzPts val="2000"/>
              <a:buFont typeface="Inter SemiBold"/>
              <a:buNone/>
            </a:pPr>
            <a:r>
              <a:rPr lang="en-US" sz="2000" b="0" i="0" u="none" strike="noStrike" cap="none" dirty="0">
                <a:solidFill>
                  <a:srgbClr val="FD6A4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03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g3d902e24ae3_0_0"/>
          <p:cNvSpPr/>
          <p:nvPr/>
        </p:nvSpPr>
        <p:spPr>
          <a:xfrm>
            <a:off x="16245330" y="7750265"/>
            <a:ext cx="6968700" cy="5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g3d902e24ae3_0_0"/>
          <p:cNvSpPr/>
          <p:nvPr/>
        </p:nvSpPr>
        <p:spPr>
          <a:xfrm>
            <a:off x="18501597" y="7677685"/>
            <a:ext cx="24561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3429"/>
              <a:buFont typeface="Inter SemiBold"/>
              <a:buNone/>
            </a:pPr>
            <a:r>
              <a:rPr lang="en-US" sz="3429" b="0" i="0" u="none" strike="noStrike" cap="non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REGION</a:t>
            </a:r>
            <a:endParaRPr sz="342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g3d902e24ae3_0_0"/>
          <p:cNvSpPr/>
          <p:nvPr/>
        </p:nvSpPr>
        <p:spPr>
          <a:xfrm>
            <a:off x="11463504" y="4729987"/>
            <a:ext cx="1451700" cy="18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g3d902e24ae3_0_0"/>
          <p:cNvSpPr/>
          <p:nvPr/>
        </p:nvSpPr>
        <p:spPr>
          <a:xfrm>
            <a:off x="11463504" y="4729987"/>
            <a:ext cx="1451700" cy="14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8" name="Google Shape;458;g3d902e24ae3_0_0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0566" y="4367094"/>
            <a:ext cx="2177678" cy="2177406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g3d902e24ae3_0_0"/>
          <p:cNvSpPr/>
          <p:nvPr/>
        </p:nvSpPr>
        <p:spPr>
          <a:xfrm>
            <a:off x="11463504" y="4729987"/>
            <a:ext cx="1451700" cy="1451700"/>
          </a:xfrm>
          <a:prstGeom prst="roundRect">
            <a:avLst>
              <a:gd name="adj" fmla="val 12498949"/>
            </a:avLst>
          </a:prstGeom>
          <a:solidFill>
            <a:srgbClr val="FFFFFF"/>
          </a:solidFill>
          <a:ln w="38100" cap="flat" cmpd="sng">
            <a:solidFill>
              <a:srgbClr val="FD6A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0" name="Google Shape;460;g3d902e24ae3_0_0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00566" y="4729987"/>
            <a:ext cx="2177677" cy="217740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g3d902e24ae3_0_0"/>
          <p:cNvSpPr/>
          <p:nvPr/>
        </p:nvSpPr>
        <p:spPr>
          <a:xfrm>
            <a:off x="11808333" y="5013505"/>
            <a:ext cx="7620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2" name="Google Shape;462;g3d902e24ae3_0_0" descr=" 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747057" y="5013505"/>
            <a:ext cx="884646" cy="88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g3d902e24ae3_0_0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00587" y="6944956"/>
            <a:ext cx="6968570" cy="1819904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g3d902e24ae3_0_0"/>
          <p:cNvSpPr/>
          <p:nvPr/>
        </p:nvSpPr>
        <p:spPr>
          <a:xfrm>
            <a:off x="9136113" y="7380427"/>
            <a:ext cx="6097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5" name="Google Shape;465;g3d902e24ae3_0_0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36113" y="6950165"/>
            <a:ext cx="6093090" cy="180409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g3d902e24ae3_0_0"/>
          <p:cNvSpPr/>
          <p:nvPr/>
        </p:nvSpPr>
        <p:spPr>
          <a:xfrm>
            <a:off x="9136113" y="7380427"/>
            <a:ext cx="60975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g3d902e24ae3_0_0"/>
          <p:cNvSpPr/>
          <p:nvPr/>
        </p:nvSpPr>
        <p:spPr>
          <a:xfrm>
            <a:off x="11310544" y="7338089"/>
            <a:ext cx="1748700" cy="3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4300"/>
              </a:lnSpc>
              <a:spcBef>
                <a:spcPts val="0"/>
              </a:spcBef>
              <a:spcAft>
                <a:spcPts val="0"/>
              </a:spcAft>
              <a:buClr>
                <a:srgbClr val="FD6A42"/>
              </a:buClr>
              <a:buSzPts val="2000"/>
              <a:buFont typeface="Inter SemiBold"/>
              <a:buNone/>
            </a:pPr>
            <a:r>
              <a:rPr lang="en-US" sz="2000" b="0" i="0" u="none" strike="noStrike" cap="none" dirty="0">
                <a:solidFill>
                  <a:srgbClr val="FD6A4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02</a:t>
            </a: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g3d902e24ae3_0_0"/>
          <p:cNvSpPr/>
          <p:nvPr/>
        </p:nvSpPr>
        <p:spPr>
          <a:xfrm>
            <a:off x="9136113" y="7748727"/>
            <a:ext cx="6097500" cy="5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g3d902e24ae3_0_0"/>
          <p:cNvSpPr/>
          <p:nvPr/>
        </p:nvSpPr>
        <p:spPr>
          <a:xfrm>
            <a:off x="10956854" y="7676147"/>
            <a:ext cx="2456100" cy="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3429"/>
              <a:buFont typeface="Inter SemiBold"/>
              <a:buNone/>
            </a:pPr>
            <a:r>
              <a:rPr lang="en-US" sz="3429" b="0" i="0" u="none" strike="noStrike" cap="non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NICHE</a:t>
            </a:r>
            <a:endParaRPr sz="342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0D5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6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5372772" cy="577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6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9902" y="1752600"/>
            <a:ext cx="3182841" cy="1398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6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66102" y="4506106"/>
            <a:ext cx="2430351" cy="1310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6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07844" y="2807262"/>
            <a:ext cx="2346880" cy="2117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6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137867" y="889000"/>
            <a:ext cx="5372772" cy="577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6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384048" y="7048500"/>
            <a:ext cx="5372772" cy="577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6" descr=" 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137867" y="7048500"/>
            <a:ext cx="5372772" cy="577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6"/>
          <p:cNvSpPr/>
          <p:nvPr/>
        </p:nvSpPr>
        <p:spPr>
          <a:xfrm>
            <a:off x="19103100" y="7941100"/>
            <a:ext cx="4127400" cy="39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21F"/>
              </a:buClr>
              <a:buSzPts val="6000"/>
              <a:buFont typeface="Arial"/>
              <a:buNone/>
            </a:pPr>
            <a:r>
              <a:rPr lang="en-US" sz="4600" b="0" i="0" u="none" strike="noStrike" cap="none" dirty="0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O </a:t>
            </a:r>
            <a:r>
              <a:rPr lang="en-US" sz="4600" b="0" i="0" u="none" strike="noStrike" cap="none" dirty="0" err="1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plano</a:t>
            </a:r>
            <a:endParaRPr sz="4600" b="0" i="0" u="none" strike="noStrike" cap="none" dirty="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21F"/>
              </a:buClr>
              <a:buSzPts val="6000"/>
              <a:buFont typeface="Arial"/>
              <a:buNone/>
            </a:pPr>
            <a:r>
              <a:rPr lang="en-US" sz="4600" b="0" i="0" u="none" strike="noStrike" cap="none" dirty="0" err="1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pesou</a:t>
            </a:r>
            <a:r>
              <a:rPr lang="en-US" sz="4600" b="0" i="0" u="none" strike="noStrike" cap="none" dirty="0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?</a:t>
            </a:r>
            <a:endParaRPr sz="4600" b="0" i="0" u="none" strike="noStrike" cap="none" dirty="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21F"/>
              </a:buClr>
              <a:buSzPts val="6000"/>
              <a:buFont typeface="Arial"/>
              <a:buNone/>
            </a:pPr>
            <a:r>
              <a:rPr lang="en-US" sz="4600" b="0" i="0" u="none" strike="noStrike" cap="none" dirty="0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Com </a:t>
            </a:r>
            <a:r>
              <a:rPr lang="en-US" sz="4600" b="0" i="0" u="none" strike="noStrike" cap="none" dirty="0" err="1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Veek</a:t>
            </a:r>
            <a:r>
              <a:rPr lang="en-US" sz="4600" b="0" i="0" u="none" strike="noStrike" cap="none" dirty="0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 </a:t>
            </a:r>
            <a:endParaRPr sz="4600" b="0" i="0" u="none" strike="noStrike" cap="none" dirty="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21F"/>
              </a:buClr>
              <a:buSzPts val="6000"/>
              <a:buFont typeface="Arial"/>
              <a:buNone/>
            </a:pPr>
            <a:r>
              <a:rPr lang="en-US" sz="4600" b="0" i="0" u="none" strike="noStrike" cap="none" dirty="0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freemium</a:t>
            </a:r>
            <a:endParaRPr sz="4600" b="0" i="0" u="none" strike="noStrike" cap="none" dirty="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21F"/>
              </a:buClr>
              <a:buSzPts val="6000"/>
              <a:buFont typeface="Arial"/>
              <a:buNone/>
            </a:pPr>
            <a:r>
              <a:rPr lang="en-US" sz="4600" b="0" i="0" u="none" strike="noStrike" cap="none" dirty="0" err="1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você</a:t>
            </a:r>
            <a:r>
              <a:rPr lang="en-US" sz="4600" b="0" i="0" u="none" strike="noStrike" cap="none" dirty="0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 </a:t>
            </a:r>
            <a:r>
              <a:rPr lang="en-US" sz="4600" b="0" i="0" u="none" strike="noStrike" cap="none" dirty="0" err="1">
                <a:solidFill>
                  <a:srgbClr val="0B121F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relaxa</a:t>
            </a:r>
            <a:endParaRPr sz="4600" b="0" i="0" u="none" strike="noStrike" cap="none" dirty="0">
              <a:solidFill>
                <a:schemeClr val="dk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pic>
        <p:nvPicPr>
          <p:cNvPr id="483" name="Google Shape;483;p6" descr=" 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42930" y="889000"/>
            <a:ext cx="11113889" cy="577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6"/>
          <p:cNvSpPr/>
          <p:nvPr/>
        </p:nvSpPr>
        <p:spPr>
          <a:xfrm>
            <a:off x="9279800" y="3068315"/>
            <a:ext cx="5852891" cy="1432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6"/>
          <p:cNvSpPr/>
          <p:nvPr/>
        </p:nvSpPr>
        <p:spPr>
          <a:xfrm>
            <a:off x="9279800" y="2593467"/>
            <a:ext cx="5852892" cy="190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6" name="Google Shape;486;p6" descr=" 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279800" y="3098713"/>
            <a:ext cx="1519030" cy="13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6" descr=" 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3538156" y="3098837"/>
            <a:ext cx="1594198" cy="13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6" descr=" 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3538255" y="2593467"/>
            <a:ext cx="607592" cy="1019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6" descr=" 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756955" y="3074628"/>
            <a:ext cx="1313126" cy="1427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6" descr=" 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2198734" y="3074628"/>
            <a:ext cx="1313126" cy="1427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6" descr=" 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89111" y="7048500"/>
            <a:ext cx="11113889" cy="577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6" descr=" 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239397" y="7398717"/>
            <a:ext cx="683851" cy="667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6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239397" y="7398717"/>
            <a:ext cx="10412325" cy="5078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"/>
          <p:cNvSpPr/>
          <p:nvPr/>
        </p:nvSpPr>
        <p:spPr>
          <a:xfrm>
            <a:off x="8107847" y="1477433"/>
            <a:ext cx="8171355" cy="2150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16000"/>
              <a:buFont typeface="Inter"/>
              <a:buNone/>
            </a:pPr>
            <a:r>
              <a:rPr lang="en-US" sz="16000" b="1" i="0" u="none" strike="noStrike" cap="none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NICHEs</a:t>
            </a:r>
            <a:endParaRPr sz="1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0" name="Google Shape;500;p5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37467" y="4876800"/>
            <a:ext cx="6947768" cy="544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5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111" y="4798988"/>
            <a:ext cx="6947768" cy="545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5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17358" y="4809083"/>
            <a:ext cx="6947768" cy="545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5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9111" y="9994900"/>
            <a:ext cx="6947768" cy="37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5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13289" y="9994900"/>
            <a:ext cx="6947768" cy="37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5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37467" y="9994900"/>
            <a:ext cx="6947768" cy="37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5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1813" y="9994900"/>
            <a:ext cx="6935067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5"/>
          <p:cNvSpPr/>
          <p:nvPr/>
        </p:nvSpPr>
        <p:spPr>
          <a:xfrm>
            <a:off x="2953119" y="10756900"/>
            <a:ext cx="2832454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NUBANK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8" name="Google Shape;508;p5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36892" y="11601450"/>
            <a:ext cx="5664908" cy="6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5"/>
          <p:cNvSpPr/>
          <p:nvPr/>
        </p:nvSpPr>
        <p:spPr>
          <a:xfrm>
            <a:off x="2127516" y="12065000"/>
            <a:ext cx="448366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DIGITAL BANK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0" name="Google Shape;510;p5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0169" y="9994900"/>
            <a:ext cx="6935067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5"/>
          <p:cNvSpPr/>
          <p:nvPr/>
        </p:nvSpPr>
        <p:spPr>
          <a:xfrm>
            <a:off x="18334742" y="10756900"/>
            <a:ext cx="336592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CORREIOS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2" name="Google Shape;512;p5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185248" y="11601450"/>
            <a:ext cx="5664908" cy="6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5"/>
          <p:cNvSpPr/>
          <p:nvPr/>
        </p:nvSpPr>
        <p:spPr>
          <a:xfrm>
            <a:off x="17318615" y="12065000"/>
            <a:ext cx="5398175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POSTAL SERVICE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4" name="Google Shape;514;p5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25991" y="9994900"/>
            <a:ext cx="6935067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5"/>
          <p:cNvSpPr/>
          <p:nvPr/>
        </p:nvSpPr>
        <p:spPr>
          <a:xfrm>
            <a:off x="10345443" y="10756900"/>
            <a:ext cx="369616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FLAMENGO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6" name="Google Shape;516;p5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61070" y="11601450"/>
            <a:ext cx="5664908" cy="6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5"/>
          <p:cNvSpPr/>
          <p:nvPr/>
        </p:nvSpPr>
        <p:spPr>
          <a:xfrm>
            <a:off x="9907238" y="12065000"/>
            <a:ext cx="4572572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SOCCER CLUB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"/>
          <p:cNvSpPr/>
          <p:nvPr/>
        </p:nvSpPr>
        <p:spPr>
          <a:xfrm>
            <a:off x="7396558" y="1477433"/>
            <a:ext cx="9606634" cy="2150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16000"/>
              <a:buFont typeface="Inter"/>
              <a:buNone/>
            </a:pPr>
            <a:r>
              <a:rPr lang="en-US" sz="16000" b="1" i="0" u="none" strike="noStrike" cap="none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REGIONs</a:t>
            </a:r>
            <a:endParaRPr sz="1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4" name="Google Shape;524;p4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37467" y="4876800"/>
            <a:ext cx="6947768" cy="544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4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9111" y="4798988"/>
            <a:ext cx="6947768" cy="545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17358" y="4809083"/>
            <a:ext cx="6947768" cy="545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9111" y="9994900"/>
            <a:ext cx="6947768" cy="37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13289" y="9994900"/>
            <a:ext cx="6947768" cy="37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37467" y="9994900"/>
            <a:ext cx="6947768" cy="372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1813" y="9994900"/>
            <a:ext cx="6935067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4"/>
          <p:cNvSpPr/>
          <p:nvPr/>
        </p:nvSpPr>
        <p:spPr>
          <a:xfrm>
            <a:off x="3283360" y="10756900"/>
            <a:ext cx="2171971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ARQIA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2" name="Google Shape;532;p4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36892" y="11601450"/>
            <a:ext cx="5664908" cy="6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"/>
          <p:cNvSpPr/>
          <p:nvPr/>
        </p:nvSpPr>
        <p:spPr>
          <a:xfrm>
            <a:off x="1536892" y="12065000"/>
            <a:ext cx="566490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 dirty="0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SÃO PAULO, SP</a:t>
            </a:r>
            <a:endParaRPr sz="4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4" name="Google Shape;534;p4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50169" y="9994900"/>
            <a:ext cx="6935067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4"/>
          <p:cNvSpPr/>
          <p:nvPr/>
        </p:nvSpPr>
        <p:spPr>
          <a:xfrm>
            <a:off x="18391899" y="10756900"/>
            <a:ext cx="3251606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BRISANET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6" name="Google Shape;536;p4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185248" y="11601450"/>
            <a:ext cx="5664908" cy="6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"/>
          <p:cNvSpPr/>
          <p:nvPr/>
        </p:nvSpPr>
        <p:spPr>
          <a:xfrm>
            <a:off x="18061657" y="12065000"/>
            <a:ext cx="3912089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PEREIRO, CE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8" name="Google Shape;538;p4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25991" y="9994900"/>
            <a:ext cx="6935067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"/>
          <p:cNvSpPr/>
          <p:nvPr/>
        </p:nvSpPr>
        <p:spPr>
          <a:xfrm>
            <a:off x="11044030" y="10756900"/>
            <a:ext cx="2298987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ALGAR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0" name="Google Shape;540;p4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61070" y="11601450"/>
            <a:ext cx="5664908" cy="6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4"/>
          <p:cNvSpPr/>
          <p:nvPr/>
        </p:nvSpPr>
        <p:spPr>
          <a:xfrm>
            <a:off x="9449981" y="12065000"/>
            <a:ext cx="5487086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4800"/>
              <a:buFont typeface="Inter"/>
              <a:buNone/>
            </a:pPr>
            <a:r>
              <a:rPr lang="en-US" sz="48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UBERLÂNDIA, MG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0D5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7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22608826" cy="11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7"/>
          <p:cNvSpPr/>
          <p:nvPr/>
        </p:nvSpPr>
        <p:spPr>
          <a:xfrm>
            <a:off x="1706247" y="6680200"/>
            <a:ext cx="20974555" cy="3369733"/>
          </a:xfrm>
          <a:prstGeom prst="rect">
            <a:avLst/>
          </a:prstGeom>
          <a:noFill/>
          <a:ln>
            <a:noFill/>
          </a:ln>
          <a:effectLst>
            <a:outerShdw blurRad="101600" dist="168380" dir="8100000" algn="bl" rotWithShape="0">
              <a:srgbClr val="0A0712"/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25000"/>
              <a:buFont typeface="Inter"/>
              <a:buNone/>
            </a:pPr>
            <a:r>
              <a:rPr lang="en-US" sz="20800" b="1" i="0" u="none" strike="noStrike" cap="none" dirty="0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INNOVATION</a:t>
            </a:r>
            <a:endParaRPr sz="20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7"/>
          <p:cNvSpPr/>
          <p:nvPr/>
        </p:nvSpPr>
        <p:spPr>
          <a:xfrm>
            <a:off x="7697162" y="4525433"/>
            <a:ext cx="9428812" cy="1350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E0D5"/>
              </a:buClr>
              <a:buSzPts val="10000"/>
              <a:buFont typeface="Inter"/>
              <a:buNone/>
            </a:pPr>
            <a:r>
              <a:rPr lang="en-US" sz="10000" b="1" i="0" u="none" strike="noStrike" cap="none">
                <a:solidFill>
                  <a:srgbClr val="E8E0D5"/>
                </a:solidFill>
                <a:latin typeface="Inter"/>
                <a:ea typeface="Inter"/>
                <a:cs typeface="Inter"/>
                <a:sym typeface="Inter"/>
              </a:rPr>
              <a:t>How to </a:t>
            </a:r>
            <a:r>
              <a:rPr lang="en-US" sz="100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thrive</a:t>
            </a:r>
            <a:r>
              <a:rPr lang="en-US" sz="10000" b="1" i="0" u="none" strike="noStrike" cap="none">
                <a:solidFill>
                  <a:srgbClr val="E8E0D5"/>
                </a:solidFill>
                <a:latin typeface="Inter"/>
                <a:ea typeface="Inter"/>
                <a:cs typeface="Inter"/>
                <a:sym typeface="Inter"/>
              </a:rPr>
              <a:t>?</a:t>
            </a:r>
            <a:endParaRPr sz="10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10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22608826" cy="11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0"/>
          <p:cNvSpPr/>
          <p:nvPr/>
        </p:nvSpPr>
        <p:spPr>
          <a:xfrm>
            <a:off x="22659632" y="11899900"/>
            <a:ext cx="838305" cy="9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10"/>
          <p:cNvSpPr/>
          <p:nvPr/>
        </p:nvSpPr>
        <p:spPr>
          <a:xfrm>
            <a:off x="22236246" y="11899900"/>
            <a:ext cx="1261691" cy="1350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6A42"/>
              </a:buClr>
              <a:buSzPts val="10000"/>
              <a:buFont typeface="Inter"/>
              <a:buNone/>
            </a:pPr>
            <a:r>
              <a:rPr lang="en-US" sz="10000" b="1" i="0" u="none" strike="noStrike" cap="none">
                <a:solidFill>
                  <a:srgbClr val="FD6A42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sz="10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0"/>
          <p:cNvSpPr/>
          <p:nvPr/>
        </p:nvSpPr>
        <p:spPr>
          <a:xfrm>
            <a:off x="2540318" y="2540000"/>
            <a:ext cx="17799158" cy="4182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16000"/>
              <a:buFont typeface="Inter"/>
              <a:buNone/>
            </a:pPr>
            <a:r>
              <a:rPr lang="en-US" sz="160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What we came up with...</a:t>
            </a:r>
            <a:endParaRPr sz="1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3"/>
          <p:cNvSpPr/>
          <p:nvPr/>
        </p:nvSpPr>
        <p:spPr>
          <a:xfrm>
            <a:off x="889111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455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13"/>
          <p:cNvSpPr/>
          <p:nvPr/>
        </p:nvSpPr>
        <p:spPr>
          <a:xfrm>
            <a:off x="6630229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13"/>
          <p:cNvSpPr/>
          <p:nvPr/>
        </p:nvSpPr>
        <p:spPr>
          <a:xfrm>
            <a:off x="12371346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13"/>
          <p:cNvSpPr/>
          <p:nvPr/>
        </p:nvSpPr>
        <p:spPr>
          <a:xfrm>
            <a:off x="18137867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13"/>
          <p:cNvSpPr/>
          <p:nvPr/>
        </p:nvSpPr>
        <p:spPr>
          <a:xfrm>
            <a:off x="889111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13"/>
          <p:cNvSpPr/>
          <p:nvPr/>
        </p:nvSpPr>
        <p:spPr>
          <a:xfrm>
            <a:off x="1213002" y="8261350"/>
            <a:ext cx="4712289" cy="33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Inter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Based on Spotify freemium we built an app for you to </a:t>
            </a:r>
            <a:r>
              <a:rPr lang="en-US" sz="33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check in </a:t>
            </a:r>
            <a:r>
              <a:rPr lang="en-US" sz="33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before you have the access to your voice and data services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13"/>
          <p:cNvSpPr/>
          <p:nvPr/>
        </p:nvSpPr>
        <p:spPr>
          <a:xfrm>
            <a:off x="6630229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3"/>
          <p:cNvSpPr/>
          <p:nvPr/>
        </p:nvSpPr>
        <p:spPr>
          <a:xfrm>
            <a:off x="12371346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3"/>
          <p:cNvSpPr/>
          <p:nvPr/>
        </p:nvSpPr>
        <p:spPr>
          <a:xfrm>
            <a:off x="18137867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3"/>
          <p:cNvSpPr/>
          <p:nvPr/>
        </p:nvSpPr>
        <p:spPr>
          <a:xfrm>
            <a:off x="1524191" y="1524000"/>
            <a:ext cx="3831646" cy="2523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6500"/>
              <a:buFont typeface="Inter"/>
              <a:buNone/>
            </a:pPr>
            <a:r>
              <a:rPr lang="en-US" sz="65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What we</a:t>
            </a:r>
            <a:endParaRPr sz="6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6500"/>
              <a:buFont typeface="Inter"/>
              <a:buNone/>
            </a:pPr>
            <a:r>
              <a:rPr lang="en-US" sz="65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came up</a:t>
            </a:r>
            <a:endParaRPr sz="6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6500"/>
              <a:buFont typeface="Inter"/>
              <a:buNone/>
            </a:pPr>
            <a:r>
              <a:rPr lang="en-US" sz="65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with...</a:t>
            </a:r>
            <a:endParaRPr sz="6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3"/>
          <p:cNvSpPr/>
          <p:nvPr/>
        </p:nvSpPr>
        <p:spPr>
          <a:xfrm>
            <a:off x="6774180" y="8449733"/>
            <a:ext cx="5059466" cy="297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Rewarded videos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Banners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Push messages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Research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3"/>
          <p:cNvSpPr/>
          <p:nvPr/>
        </p:nvSpPr>
        <p:spPr>
          <a:xfrm>
            <a:off x="7330933" y="1894417"/>
            <a:ext cx="3958661" cy="376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E5"/>
              </a:buClr>
              <a:buSzPts val="4500"/>
              <a:buFont typeface="Inter ExtraBold"/>
              <a:buNone/>
            </a:pPr>
            <a:r>
              <a:rPr lang="en-US" sz="4500" b="0" i="0" u="none" strike="noStrike" cap="none">
                <a:solidFill>
                  <a:srgbClr val="4555E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25% OF BRAZILIANS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Inter"/>
              <a:buNone/>
            </a:pPr>
            <a:r>
              <a:rPr lang="en-US" sz="37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own a cell phone but don't have money to add credit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13"/>
          <p:cNvSpPr/>
          <p:nvPr/>
        </p:nvSpPr>
        <p:spPr>
          <a:xfrm>
            <a:off x="12789793" y="2513894"/>
            <a:ext cx="4523176" cy="2528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E5"/>
              </a:buClr>
              <a:buSzPts val="4500"/>
              <a:buFont typeface="Inter ExtraBold"/>
              <a:buNone/>
            </a:pPr>
            <a:r>
              <a:rPr lang="en-US" sz="4500" b="0" i="0" u="none" strike="noStrike" cap="none">
                <a:solidFill>
                  <a:srgbClr val="4555E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60 MILLION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Inter"/>
              <a:buNone/>
            </a:pPr>
            <a:r>
              <a:rPr lang="en-US" sz="37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people in need for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E5"/>
              </a:buClr>
              <a:buSzPts val="4500"/>
              <a:buFont typeface="Inter ExtraBold"/>
              <a:buNone/>
            </a:pPr>
            <a:r>
              <a:rPr lang="en-US" sz="4500" b="0" i="0" u="none" strike="noStrike" cap="none">
                <a:solidFill>
                  <a:srgbClr val="4555E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DIGITAL INCLUSION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13"/>
          <p:cNvSpPr/>
          <p:nvPr/>
        </p:nvSpPr>
        <p:spPr>
          <a:xfrm>
            <a:off x="18500921" y="2610908"/>
            <a:ext cx="4633963" cy="2334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E5"/>
              </a:buClr>
              <a:buSzPts val="10000"/>
              <a:buFont typeface="Inter ExtraBold"/>
              <a:buNone/>
            </a:pPr>
            <a:r>
              <a:rPr lang="en-US" sz="10000" b="0" i="0" u="none" strike="noStrike" cap="none">
                <a:solidFill>
                  <a:srgbClr val="4555E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FREE</a:t>
            </a:r>
            <a:endParaRPr sz="10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Inter"/>
              <a:buNone/>
            </a:pPr>
            <a:r>
              <a:rPr lang="en-US" sz="37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mobile</a:t>
            </a:r>
            <a:endParaRPr sz="10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Inter"/>
              <a:buNone/>
            </a:pPr>
            <a:r>
              <a:rPr lang="en-US" sz="37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conectivity</a:t>
            </a:r>
            <a:endParaRPr sz="10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3"/>
          <p:cNvSpPr/>
          <p:nvPr/>
        </p:nvSpPr>
        <p:spPr>
          <a:xfrm>
            <a:off x="18595124" y="7763933"/>
            <a:ext cx="4627612" cy="4347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GREAT PRODUCT DONE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Now what?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GO TO MARKET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</a:pPr>
            <a:r>
              <a:rPr lang="en-US" sz="40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→ We are done here?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13"/>
          <p:cNvSpPr/>
          <p:nvPr/>
        </p:nvSpPr>
        <p:spPr>
          <a:xfrm>
            <a:off x="12784148" y="8604250"/>
            <a:ext cx="4547168" cy="26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"/>
              <a:buNone/>
            </a:pPr>
            <a:r>
              <a:rPr lang="en-US" sz="4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We built a </a:t>
            </a:r>
            <a:r>
              <a:rPr lang="en-US" sz="4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powerful communication tool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0D5"/>
        </a:solidFill>
        <a:effectLst/>
      </p:bgPr>
    </p:bg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8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22608826" cy="11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8"/>
          <p:cNvSpPr/>
          <p:nvPr/>
        </p:nvSpPr>
        <p:spPr>
          <a:xfrm>
            <a:off x="2260883" y="3771900"/>
            <a:ext cx="19865283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8"/>
          <p:cNvSpPr/>
          <p:nvPr/>
        </p:nvSpPr>
        <p:spPr>
          <a:xfrm>
            <a:off x="6219544" y="3306238"/>
            <a:ext cx="11948100" cy="10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A0712"/>
              </a:buClr>
              <a:buSzPts val="8000"/>
              <a:buFont typeface="Inter"/>
              <a:buNone/>
            </a:pPr>
            <a:r>
              <a:rPr lang="en-US" sz="8000" b="1" i="0" u="none" strike="noStrike" cap="none">
                <a:solidFill>
                  <a:srgbClr val="0A0712"/>
                </a:solidFill>
                <a:latin typeface="Inter"/>
                <a:ea typeface="Inter"/>
                <a:cs typeface="Inter"/>
                <a:sym typeface="Inter"/>
              </a:rPr>
              <a:t>Once you deliver chips,</a:t>
            </a:r>
            <a:endParaRPr sz="8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8"/>
          <p:cNvSpPr/>
          <p:nvPr/>
        </p:nvSpPr>
        <p:spPr>
          <a:xfrm>
            <a:off x="3821061" y="4931838"/>
            <a:ext cx="16744800" cy="54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6A42"/>
              </a:buClr>
              <a:buSzPts val="22000"/>
              <a:buFont typeface="Inter ExtraBold"/>
              <a:buNone/>
            </a:pPr>
            <a:r>
              <a:rPr lang="en-US" sz="22000" b="0" i="0" u="none" strike="noStrike" cap="none">
                <a:solidFill>
                  <a:srgbClr val="FD6A42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you have to</a:t>
            </a:r>
            <a:endParaRPr sz="2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6A42"/>
              </a:buClr>
              <a:buSzPts val="22000"/>
              <a:buFont typeface="Inter ExtraBold"/>
              <a:buNone/>
            </a:pPr>
            <a:r>
              <a:rPr lang="en-US" sz="22000" b="0" i="0" u="none" strike="noStrike" cap="none">
                <a:solidFill>
                  <a:srgbClr val="FD6A42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sell the ads</a:t>
            </a:r>
            <a:endParaRPr sz="2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15;g3d902e24ae3_0_47" descr=" ">
            <a:extLst>
              <a:ext uri="{FF2B5EF4-FFF2-40B4-BE49-F238E27FC236}">
                <a16:creationId xmlns:a16="http://schemas.microsoft.com/office/drawing/2014/main" id="{4C58ED87-2F65-B9E9-96B4-1F490313D6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3190" y="1330968"/>
            <a:ext cx="5347368" cy="1096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616;g3d902e24ae3_0_47" descr=" ">
            <a:extLst>
              <a:ext uri="{FF2B5EF4-FFF2-40B4-BE49-F238E27FC236}">
                <a16:creationId xmlns:a16="http://schemas.microsoft.com/office/drawing/2014/main" id="{AA92E90D-246C-1005-718E-5C1AE3A639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04187" y="1504420"/>
            <a:ext cx="4953867" cy="10590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618;g3d902e24ae3_0_47" descr=" ">
            <a:extLst>
              <a:ext uri="{FF2B5EF4-FFF2-40B4-BE49-F238E27FC236}">
                <a16:creationId xmlns:a16="http://schemas.microsoft.com/office/drawing/2014/main" id="{51D5AC0F-B241-39E5-31A2-455A63B00E6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6323" y="1119634"/>
            <a:ext cx="5629334" cy="11487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g3d902e24ae3_0_47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464683" y="1206500"/>
            <a:ext cx="5652206" cy="113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g3d902e24ae3_0_47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464683" y="1206500"/>
            <a:ext cx="5596244" cy="1130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g3d902e24ae3_0_47"/>
          <p:cNvSpPr/>
          <p:nvPr/>
        </p:nvSpPr>
        <p:spPr>
          <a:xfrm>
            <a:off x="17464683" y="1206500"/>
            <a:ext cx="5596200" cy="11303100"/>
          </a:xfrm>
          <a:prstGeom prst="roundRect">
            <a:avLst>
              <a:gd name="adj" fmla="val 7516"/>
            </a:avLst>
          </a:prstGeom>
          <a:solidFill>
            <a:srgbClr val="AFAFA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g3d902e24ae3_0_47"/>
          <p:cNvSpPr/>
          <p:nvPr/>
        </p:nvSpPr>
        <p:spPr>
          <a:xfrm>
            <a:off x="17520600" y="1262459"/>
            <a:ext cx="5484300" cy="11191200"/>
          </a:xfrm>
          <a:prstGeom prst="roundRect">
            <a:avLst>
              <a:gd name="adj" fmla="val 767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8" name="Google Shape;598;g3d902e24ae3_0_47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744465" y="2381572"/>
            <a:ext cx="5036626" cy="895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g3d902e24ae3_0_47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744465" y="2381572"/>
            <a:ext cx="5036626" cy="895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g3d902e24ae3_0_47" descr=" 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8961684" y="1780034"/>
            <a:ext cx="4155211" cy="10449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g3d902e24ae3_0_47" descr=" 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9367391" y="1780034"/>
            <a:ext cx="1455026" cy="167878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g3d902e24ae3_0_47"/>
          <p:cNvSpPr/>
          <p:nvPr/>
        </p:nvSpPr>
        <p:spPr>
          <a:xfrm>
            <a:off x="19367391" y="1780034"/>
            <a:ext cx="168000" cy="168000"/>
          </a:xfrm>
          <a:prstGeom prst="ellipse">
            <a:avLst/>
          </a:prstGeom>
          <a:solidFill>
            <a:srgbClr val="1E1E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g3d902e24ae3_0_47"/>
          <p:cNvSpPr/>
          <p:nvPr/>
        </p:nvSpPr>
        <p:spPr>
          <a:xfrm>
            <a:off x="20038987" y="1780034"/>
            <a:ext cx="783600" cy="168000"/>
          </a:xfrm>
          <a:prstGeom prst="roundRect">
            <a:avLst>
              <a:gd name="adj" fmla="val 168863"/>
            </a:avLst>
          </a:prstGeom>
          <a:solidFill>
            <a:srgbClr val="1E1E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4" name="Google Shape;604;g3d902e24ae3_0_47" descr=" 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703189" y="11670159"/>
            <a:ext cx="1119249" cy="55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g3d902e24ae3_0_47" descr=" 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9703189" y="11670159"/>
            <a:ext cx="1119228" cy="55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g3d902e24ae3_0_47" descr=" 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060972" y="3472681"/>
            <a:ext cx="55966" cy="2294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g3d902e24ae3_0_47" descr=" 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3060972" y="3472681"/>
            <a:ext cx="55966" cy="1342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g3d902e24ae3_0_47" descr=" 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3060972" y="5263282"/>
            <a:ext cx="55966" cy="503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g3d902e24ae3_0_47" descr=" 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8765802" y="1752079"/>
            <a:ext cx="223865" cy="223822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g3d902e24ae3_0_47"/>
          <p:cNvSpPr/>
          <p:nvPr/>
        </p:nvSpPr>
        <p:spPr>
          <a:xfrm>
            <a:off x="18765802" y="1752079"/>
            <a:ext cx="223800" cy="223800"/>
          </a:xfrm>
          <a:prstGeom prst="ellipse">
            <a:avLst/>
          </a:prstGeom>
          <a:solidFill>
            <a:srgbClr val="1E1E2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g3d902e24ae3_0_47"/>
          <p:cNvSpPr/>
          <p:nvPr/>
        </p:nvSpPr>
        <p:spPr>
          <a:xfrm>
            <a:off x="18793785" y="1780034"/>
            <a:ext cx="168000" cy="168000"/>
          </a:xfrm>
          <a:prstGeom prst="ellipse">
            <a:avLst/>
          </a:prstGeom>
          <a:solidFill>
            <a:srgbClr val="0E0D1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g3d902e24ae3_0_47"/>
          <p:cNvSpPr/>
          <p:nvPr/>
        </p:nvSpPr>
        <p:spPr>
          <a:xfrm>
            <a:off x="18821818" y="1808038"/>
            <a:ext cx="56100" cy="56100"/>
          </a:xfrm>
          <a:prstGeom prst="ellipse">
            <a:avLst/>
          </a:prstGeom>
          <a:solidFill>
            <a:srgbClr val="BFBE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g3d902e24ae3_0_47"/>
          <p:cNvSpPr/>
          <p:nvPr/>
        </p:nvSpPr>
        <p:spPr>
          <a:xfrm>
            <a:off x="18891726" y="1905943"/>
            <a:ext cx="27900" cy="27900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g3d902e24ae3_0_47"/>
          <p:cNvSpPr/>
          <p:nvPr/>
        </p:nvSpPr>
        <p:spPr>
          <a:xfrm>
            <a:off x="1270159" y="1371600"/>
            <a:ext cx="5347500" cy="109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7" name="Google Shape;617;g3d902e24ae3_0_47" descr=" 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840990" y="1668636"/>
            <a:ext cx="205657" cy="205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15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22608826" cy="11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15"/>
          <p:cNvSpPr/>
          <p:nvPr/>
        </p:nvSpPr>
        <p:spPr>
          <a:xfrm>
            <a:off x="22634229" y="11899900"/>
            <a:ext cx="863708" cy="9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15"/>
          <p:cNvSpPr/>
          <p:nvPr/>
        </p:nvSpPr>
        <p:spPr>
          <a:xfrm>
            <a:off x="22210843" y="11899900"/>
            <a:ext cx="1287094" cy="1350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D6A42"/>
              </a:buClr>
              <a:buSzPts val="10000"/>
              <a:buFont typeface="Inter"/>
              <a:buNone/>
            </a:pPr>
            <a:r>
              <a:rPr lang="en-US" sz="10000" b="1" i="0" u="none" strike="noStrike" cap="none">
                <a:solidFill>
                  <a:srgbClr val="FD6A42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sz="10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15"/>
          <p:cNvSpPr/>
          <p:nvPr/>
        </p:nvSpPr>
        <p:spPr>
          <a:xfrm>
            <a:off x="2540318" y="2540000"/>
            <a:ext cx="17049764" cy="4182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16000"/>
              <a:buFont typeface="Inter"/>
              <a:buNone/>
            </a:pPr>
            <a:r>
              <a:rPr lang="en-US" sz="160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Why we were able to do this</a:t>
            </a:r>
            <a:endParaRPr sz="1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7"/>
        </a:solidFill>
        <a:effectLst/>
      </p:bgPr>
    </p:bg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16"/>
          <p:cNvSpPr/>
          <p:nvPr/>
        </p:nvSpPr>
        <p:spPr>
          <a:xfrm>
            <a:off x="889111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4555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6"/>
          <p:cNvSpPr/>
          <p:nvPr/>
        </p:nvSpPr>
        <p:spPr>
          <a:xfrm>
            <a:off x="6630229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5" name="Google Shape;635;p16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50994" y="3111500"/>
            <a:ext cx="4318540" cy="1340942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16"/>
          <p:cNvSpPr/>
          <p:nvPr/>
        </p:nvSpPr>
        <p:spPr>
          <a:xfrm>
            <a:off x="12371346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16"/>
          <p:cNvSpPr/>
          <p:nvPr/>
        </p:nvSpPr>
        <p:spPr>
          <a:xfrm>
            <a:off x="18137867" y="8890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16"/>
          <p:cNvSpPr/>
          <p:nvPr/>
        </p:nvSpPr>
        <p:spPr>
          <a:xfrm>
            <a:off x="889111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16"/>
          <p:cNvSpPr/>
          <p:nvPr/>
        </p:nvSpPr>
        <p:spPr>
          <a:xfrm>
            <a:off x="1318848" y="10246783"/>
            <a:ext cx="4500596" cy="1058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Inter"/>
              <a:buNone/>
            </a:pPr>
            <a:r>
              <a:rPr lang="en-US" sz="37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High-performance Sales Frameworks</a:t>
            </a:r>
            <a:endParaRPr sz="3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6"/>
          <p:cNvSpPr/>
          <p:nvPr/>
        </p:nvSpPr>
        <p:spPr>
          <a:xfrm>
            <a:off x="1280743" y="8428567"/>
            <a:ext cx="4576805" cy="15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Inter ExtraBold"/>
              <a:buNone/>
            </a:pPr>
            <a:r>
              <a:rPr lang="en-US" sz="5500" b="0" i="0" u="none" strike="noStrike" cap="none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CAC EFFICIENCY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6"/>
          <p:cNvSpPr/>
          <p:nvPr/>
        </p:nvSpPr>
        <p:spPr>
          <a:xfrm>
            <a:off x="6630229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16"/>
          <p:cNvSpPr/>
          <p:nvPr/>
        </p:nvSpPr>
        <p:spPr>
          <a:xfrm>
            <a:off x="12371346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16"/>
          <p:cNvSpPr/>
          <p:nvPr/>
        </p:nvSpPr>
        <p:spPr>
          <a:xfrm>
            <a:off x="18137867" y="7048500"/>
            <a:ext cx="5360070" cy="5778500"/>
          </a:xfrm>
          <a:prstGeom prst="roundRect">
            <a:avLst>
              <a:gd name="adj" fmla="val 9553"/>
            </a:avLst>
          </a:prstGeom>
          <a:solidFill>
            <a:srgbClr val="E8E0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16"/>
          <p:cNvSpPr/>
          <p:nvPr/>
        </p:nvSpPr>
        <p:spPr>
          <a:xfrm>
            <a:off x="1221469" y="2516717"/>
            <a:ext cx="4682652" cy="2523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6500"/>
              <a:buFont typeface="Inter"/>
              <a:buNone/>
            </a:pPr>
            <a:r>
              <a:rPr lang="en-US" sz="6500" b="1" i="0" u="none" strike="noStrike" cap="none">
                <a:solidFill>
                  <a:srgbClr val="FFFCF7"/>
                </a:solidFill>
                <a:latin typeface="Inter"/>
                <a:ea typeface="Inter"/>
                <a:cs typeface="Inter"/>
                <a:sym typeface="Inter"/>
              </a:rPr>
              <a:t>Why we were able to do this</a:t>
            </a:r>
            <a:endParaRPr sz="6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16"/>
          <p:cNvSpPr/>
          <p:nvPr/>
        </p:nvSpPr>
        <p:spPr>
          <a:xfrm>
            <a:off x="7138292" y="8153400"/>
            <a:ext cx="4343943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16"/>
          <p:cNvSpPr/>
          <p:nvPr/>
        </p:nvSpPr>
        <p:spPr>
          <a:xfrm>
            <a:off x="7021861" y="7920567"/>
            <a:ext cx="4576805" cy="15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Inter ExtraBold"/>
              <a:buNone/>
            </a:pPr>
            <a:r>
              <a:rPr lang="en-US" sz="5500" b="0" i="0" u="none" strike="noStrike" cap="none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SOCIAL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Inter ExtraBold"/>
              <a:buNone/>
            </a:pPr>
            <a:r>
              <a:rPr lang="en-US" sz="5500" b="0" i="0" u="none" strike="noStrike" cap="none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SELLING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16"/>
          <p:cNvSpPr/>
          <p:nvPr/>
        </p:nvSpPr>
        <p:spPr>
          <a:xfrm>
            <a:off x="7064200" y="9817100"/>
            <a:ext cx="4492128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Inter"/>
              <a:buNone/>
            </a:pPr>
            <a:r>
              <a:rPr lang="en-US" sz="3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Brazil’s leaders in closing sales via WhatsAspp and social media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16"/>
          <p:cNvSpPr/>
          <p:nvPr/>
        </p:nvSpPr>
        <p:spPr>
          <a:xfrm>
            <a:off x="18645930" y="8153400"/>
            <a:ext cx="4343943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16"/>
          <p:cNvSpPr/>
          <p:nvPr/>
        </p:nvSpPr>
        <p:spPr>
          <a:xfrm>
            <a:off x="18529499" y="7920567"/>
            <a:ext cx="4576805" cy="15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Inter ExtraBold"/>
              <a:buNone/>
            </a:pPr>
            <a:r>
              <a:rPr lang="en-US" sz="5500" b="0" i="0" u="none" strike="noStrike" cap="none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Sales-as-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Inter ExtraBold"/>
              <a:buNone/>
            </a:pPr>
            <a:r>
              <a:rPr lang="en-US" sz="5500" b="0" i="0" u="none" strike="noStrike" cap="none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-a-Service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16"/>
          <p:cNvSpPr/>
          <p:nvPr/>
        </p:nvSpPr>
        <p:spPr>
          <a:xfrm>
            <a:off x="18571838" y="9817100"/>
            <a:ext cx="4492128" cy="206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Inter"/>
              <a:buNone/>
            </a:pPr>
            <a:r>
              <a:rPr lang="en-US" sz="3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We manage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Inter"/>
              <a:buNone/>
            </a:pPr>
            <a:r>
              <a:rPr lang="en-US" sz="35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entire sales force to guarantee the “close”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16"/>
          <p:cNvSpPr/>
          <p:nvPr/>
        </p:nvSpPr>
        <p:spPr>
          <a:xfrm>
            <a:off x="18645930" y="2978150"/>
            <a:ext cx="4343943" cy="1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6"/>
          <p:cNvSpPr/>
          <p:nvPr/>
        </p:nvSpPr>
        <p:spPr>
          <a:xfrm>
            <a:off x="18446939" y="2745317"/>
            <a:ext cx="4741926" cy="740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Inter ExtraBold"/>
              <a:buNone/>
            </a:pPr>
            <a:r>
              <a:rPr lang="en-US" sz="5500" b="0" i="0" u="none" strike="noStrike" cap="none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Performance</a:t>
            </a:r>
            <a:endParaRPr sz="5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16"/>
          <p:cNvSpPr/>
          <p:nvPr/>
        </p:nvSpPr>
        <p:spPr>
          <a:xfrm>
            <a:off x="18571838" y="3740150"/>
            <a:ext cx="4492128" cy="99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Inter"/>
              <a:buNone/>
            </a:pPr>
            <a:r>
              <a:rPr lang="en-US" sz="3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For Brazil’s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Inter"/>
              <a:buNone/>
            </a:pPr>
            <a:r>
              <a:rPr lang="en-US" sz="3500" b="1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largest MNOs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6"/>
          <p:cNvSpPr/>
          <p:nvPr/>
        </p:nvSpPr>
        <p:spPr>
          <a:xfrm>
            <a:off x="12879410" y="8051800"/>
            <a:ext cx="4343943" cy="3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16"/>
          <p:cNvSpPr/>
          <p:nvPr/>
        </p:nvSpPr>
        <p:spPr>
          <a:xfrm>
            <a:off x="12530116" y="7861300"/>
            <a:ext cx="5042530" cy="12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Inter ExtraBold"/>
              <a:buNone/>
            </a:pPr>
            <a:r>
              <a:rPr lang="en-US" sz="4500" b="0" i="0" u="none" strike="noStrike" cap="none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Live Data &amp; “World class IA”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6"/>
          <p:cNvSpPr/>
          <p:nvPr/>
        </p:nvSpPr>
        <p:spPr>
          <a:xfrm>
            <a:off x="12746043" y="9486900"/>
            <a:ext cx="4610676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Inter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We see behavior, trends, make decisions better and boost distributor’s performance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16"/>
          <p:cNvSpPr/>
          <p:nvPr/>
        </p:nvSpPr>
        <p:spPr>
          <a:xfrm>
            <a:off x="12879410" y="1701800"/>
            <a:ext cx="4343943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6"/>
          <p:cNvSpPr/>
          <p:nvPr/>
        </p:nvSpPr>
        <p:spPr>
          <a:xfrm>
            <a:off x="12540701" y="1532467"/>
            <a:ext cx="5021361" cy="1655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 ExtraBold"/>
              <a:buNone/>
            </a:pPr>
            <a:r>
              <a:rPr lang="en-US" sz="4000" b="0" i="0" u="none" strike="noStrike" cap="none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Expertise in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55E5"/>
              </a:buClr>
              <a:buSzPts val="4000"/>
              <a:buFont typeface="Inter ExtraBold"/>
              <a:buNone/>
            </a:pPr>
            <a:r>
              <a:rPr lang="en-US" sz="4000" b="0" i="0" u="none" strike="noStrike" cap="none">
                <a:solidFill>
                  <a:srgbClr val="4555E5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hyper-competitive </a:t>
            </a:r>
            <a:r>
              <a:rPr lang="en-US" sz="4000" b="0" i="0" u="none" strike="noStrike" cap="none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markets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16"/>
          <p:cNvSpPr/>
          <p:nvPr/>
        </p:nvSpPr>
        <p:spPr>
          <a:xfrm>
            <a:off x="12644430" y="3568700"/>
            <a:ext cx="4813902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nter"/>
              <a:buNone/>
            </a:pPr>
            <a:r>
              <a:rPr lang="en-US" sz="27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Operating in Brazil - one of the world’s most complex and bureaucratic telecom environments - has battle-tested Grupo Macro to succeed anywhere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0D5"/>
        </a:solidFill>
        <a:effectLst/>
      </p:bgPr>
    </p:bg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17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9111" y="889000"/>
            <a:ext cx="22608826" cy="119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17"/>
          <p:cNvSpPr/>
          <p:nvPr/>
        </p:nvSpPr>
        <p:spPr>
          <a:xfrm>
            <a:off x="2260875" y="3670300"/>
            <a:ext cx="19865400" cy="68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7" name="Google Shape;667;p17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58367" y="3670300"/>
            <a:ext cx="4270363" cy="139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17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64947" y="4041080"/>
            <a:ext cx="1160409" cy="1001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17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165047" y="3673177"/>
            <a:ext cx="442273" cy="742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17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190001" y="4023420"/>
            <a:ext cx="955844" cy="1038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17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140533" y="4023420"/>
            <a:ext cx="955844" cy="1038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17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65313" y="4040981"/>
            <a:ext cx="1105683" cy="1001837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17"/>
          <p:cNvSpPr/>
          <p:nvPr/>
        </p:nvSpPr>
        <p:spPr>
          <a:xfrm>
            <a:off x="1936992" y="6083300"/>
            <a:ext cx="20513064" cy="3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CF7"/>
              </a:buClr>
              <a:buSzPts val="24000"/>
              <a:buFont typeface="Inter ExtraBold"/>
              <a:buNone/>
            </a:pPr>
            <a:r>
              <a:rPr lang="en-US" sz="24000" b="0" i="0" u="none" strike="noStrike" cap="none">
                <a:solidFill>
                  <a:srgbClr val="FFFCF7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THANK YOU!</a:t>
            </a:r>
            <a:endParaRPr sz="2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17"/>
          <p:cNvSpPr/>
          <p:nvPr/>
        </p:nvSpPr>
        <p:spPr>
          <a:xfrm>
            <a:off x="8924982" y="9321800"/>
            <a:ext cx="6537084" cy="107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E8E0D5"/>
              </a:buClr>
              <a:buSzPts val="8000"/>
              <a:buFont typeface="Inter"/>
              <a:buNone/>
            </a:pPr>
            <a:r>
              <a:rPr lang="en-US" sz="7200" b="1" i="0" u="none" strike="noStrike" cap="none" dirty="0" err="1">
                <a:solidFill>
                  <a:srgbClr val="E8E0D5"/>
                </a:solidFill>
                <a:latin typeface="Inter"/>
                <a:ea typeface="Inter"/>
                <a:cs typeface="Inter"/>
                <a:sym typeface="Inter"/>
              </a:rPr>
              <a:t>veek.com.br</a:t>
            </a:r>
            <a:endParaRPr sz="7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Macintosh PowerPoint</Application>
  <PresentationFormat>Personalizar</PresentationFormat>
  <Paragraphs>130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Inter</vt:lpstr>
      <vt:lpstr>Calibri</vt:lpstr>
      <vt:lpstr>Inter SemiBold</vt:lpstr>
      <vt:lpstr>Inter ExtraBold</vt:lpstr>
      <vt:lpstr>Nunito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PptxGenJS</dc:creator>
  <cp:lastModifiedBy>Microsoft Office User</cp:lastModifiedBy>
  <cp:revision>1</cp:revision>
  <dcterms:created xsi:type="dcterms:W3CDTF">2026-04-23T19:39:51Z</dcterms:created>
  <dcterms:modified xsi:type="dcterms:W3CDTF">2026-04-24T00:20:25Z</dcterms:modified>
</cp:coreProperties>
</file>