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7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omments/comment3.xml" ContentType="application/vnd.openxmlformats-officedocument.presentationml.comments+xml"/>
  <Override PartName="/ppt/notesSlides/notesSlide11.xml" ContentType="application/vnd.openxmlformats-officedocument.presentationml.notesSlide+xml"/>
  <Override PartName="/ppt/comments/comment4.xml" ContentType="application/vnd.openxmlformats-officedocument.presentationml.comments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2" r:id="rId2"/>
  </p:sldMasterIdLst>
  <p:notesMasterIdLst>
    <p:notesMasterId r:id="rId15"/>
  </p:notesMasterIdLst>
  <p:sldIdLst>
    <p:sldId id="256" r:id="rId3"/>
    <p:sldId id="257" r:id="rId4"/>
    <p:sldId id="266" r:id="rId5"/>
    <p:sldId id="268" r:id="rId6"/>
    <p:sldId id="267" r:id="rId7"/>
    <p:sldId id="263" r:id="rId8"/>
    <p:sldId id="273" r:id="rId9"/>
    <p:sldId id="274" r:id="rId10"/>
    <p:sldId id="276" r:id="rId11"/>
    <p:sldId id="260" r:id="rId12"/>
    <p:sldId id="261" r:id="rId13"/>
    <p:sldId id="265" r:id="rId14"/>
  </p:sldIdLst>
  <p:sldSz cx="12192000" cy="6858000"/>
  <p:notesSz cx="6858000" cy="9144000"/>
  <p:embeddedFontLst>
    <p:embeddedFont>
      <p:font typeface="Century Gothic" panose="020B0502020202020204" pitchFamily="34" charset="0"/>
      <p:regular r:id="rId16"/>
      <p:bold r:id="rId17"/>
      <p:italic r:id="rId18"/>
      <p:boldItalic r:id="rId19"/>
    </p:embeddedFont>
    <p:embeddedFont>
      <p:font typeface="Poppins" pitchFamily="2" charset="77"/>
      <p:regular r:id="rId20"/>
      <p:bold r:id="rId21"/>
      <p:italic r:id="rId22"/>
      <p:boldItalic r:id="rId23"/>
    </p:embeddedFont>
    <p:embeddedFont>
      <p:font typeface="Poppins ExtraLight" pitchFamily="2" charset="77"/>
      <p:regular r:id="rId24"/>
      <p:italic r:id="rId25"/>
    </p:embeddedFont>
    <p:embeddedFont>
      <p:font typeface="Poppins Medium" pitchFamily="2" charset="77"/>
      <p:regular r:id="rId26"/>
      <p:italic r:id="rId27"/>
    </p:embeddedFont>
    <p:embeddedFont>
      <p:font typeface="Poppins SemiBold" pitchFamily="2" charset="77"/>
      <p:regular r:id="rId28"/>
      <p:bold r:id="rId29"/>
      <p:italic r:id="rId30"/>
      <p:boldItalic r:id="rId31"/>
    </p:embeddedFont>
    <p:embeddedFont>
      <p:font typeface="Poppins Thin" pitchFamily="2" charset="77"/>
      <p:regular r:id="rId32"/>
      <p:italic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4" roundtripDataSignature="AMtx7mjSfFBY27lkXdZuPIWAWBPiVjvj2A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Erica Rezende" initials="" lastIdx="8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690"/>
    <p:restoredTop sz="95916"/>
  </p:normalViewPr>
  <p:slideViewPr>
    <p:cSldViewPr snapToGrid="0">
      <p:cViewPr varScale="1">
        <p:scale>
          <a:sx n="84" d="100"/>
          <a:sy n="84" d="100"/>
        </p:scale>
        <p:origin x="208" y="9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9" Type="http://schemas.openxmlformats.org/officeDocument/2006/relationships/tableStyles" Target="tableStyles.xml"/><Relationship Id="rId21" Type="http://schemas.openxmlformats.org/officeDocument/2006/relationships/font" Target="fonts/font6.fntdata"/><Relationship Id="rId34" Type="http://customschemas.google.com/relationships/presentationmetadata" Target="meta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font" Target="fonts/font18.fntdata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commentAuthors" Target="commentAuthor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6-04-12T22:10:42.398" idx="5">
    <p:pos x="6000" y="0"/>
    <p:text>SLIDE 6 — NOSSO DIFERENCIAL
Arquitetura aberta e multi-tecnologia
• Operação independente de fornecedores
• Integração com múltiplas redes e equipamentos
• Flexibilidade para escalar com eficiência
Escolhemos sempre a melhor tecnologia para cada contexto.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6-04-12T21:05:47.365" idx="7">
    <p:pos x="6000" y="0"/>
    <p:text>SLIDE 4 — QUEM SOMOS
Somos uma plataforma de conectividade que leva internet com propósito para quem mais precisa.
• Operadora MVNO autorizada
• Infraestrutura própria (core network)
• Atuação nacional
• Forte presença em políticas públicas
Conectamos milhares de pontos em todo o Brasil.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6-04-19T20:07:37.482" idx="2">
    <p:pos x="6000" y="0"/>
    <p:text>Insight 
Slide Content: 
The problem is not infrastructure. It is interoperability and integration.</p:text>
    <p:extLst>
      <p:ext uri="{C676402C-5697-4E1C-873F-D02D1690AC5C}">
        <p15:threadingInfo xmlns:p15="http://schemas.microsoft.com/office/powerpoint/2012/main" timeZoneBias="0"/>
      </p:ext>
      <p:ext uri="http://customooxmlschemas.google.com/">
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ommentPostId="AAAB3soQUzI"/>
      </p:ext>
    </p:extLs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6-04-19T20:22:30.298" idx="3">
    <p:pos x="6000" y="0"/>
    <p:text>Solution 
Slide Content: You focus on distribution. We handle the complexity.</p:text>
    <p:extLst>
      <p:ext uri="{C676402C-5697-4E1C-873F-D02D1690AC5C}">
        <p15:threadingInfo xmlns:p15="http://schemas.microsoft.com/office/powerpoint/2012/main" timeZoneBias="0"/>
      </p:ext>
      <p:ext uri="http://customooxmlschemas.google.com/">
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ommentPostId="AAAB3soQUzM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2" name="Google Shape;13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d0f2a1ad82_1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6" name="Google Shape;146;g3d0f2a1ad82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>
          <a:extLst>
            <a:ext uri="{FF2B5EF4-FFF2-40B4-BE49-F238E27FC236}">
              <a16:creationId xmlns:a16="http://schemas.microsoft.com/office/drawing/2014/main" id="{D7FB1CBE-E037-39B6-B328-E0AC83058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:notes">
            <a:extLst>
              <a:ext uri="{FF2B5EF4-FFF2-40B4-BE49-F238E27FC236}">
                <a16:creationId xmlns:a16="http://schemas.microsoft.com/office/drawing/2014/main" id="{C99BDDD8-B160-5034-8662-1C08A41ABE0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2" name="Google Shape;132;p1:notes">
            <a:extLst>
              <a:ext uri="{FF2B5EF4-FFF2-40B4-BE49-F238E27FC236}">
                <a16:creationId xmlns:a16="http://schemas.microsoft.com/office/drawing/2014/main" id="{0F4AB2B2-0D01-5A1A-60FE-642F28FE983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5136227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Brazil is a continental country — 8.5 million km². The entire African continent is 3.5 times larger. The scale challenge here is even greater — which is exactly why a multi-network orchestration approach matters.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d633a3dd3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8" name="Google Shape;218;g3d633a3dd37_0_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3971e17a4c8_0_6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4" name="Google Shape;234;g3971e17a4c8_0_67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g3971e17a4c8_0_67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971e17a4c8_0_6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3971e17a4c8_0_62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d93224297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58" name="Google Shape;258;g3d932242974_0_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3971e17a4c8_0_53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8" name="Google Shape;298;g3971e17a4c8_0_5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d760322ee6_0_23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6" name="Google Shape;206;g3d760322ee6_0_2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d760322ee6_0_3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6" name="Google Shape;216;g3d760322ee6_0_3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7" name="Google Shape;217;g3d760322ee6_0_34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3d760322ee6_2_25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8" name="Google Shape;268;g3d760322ee6_2_2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x">
  <p:cSld name="TITLE_AND_BODY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4"/>
          <p:cNvSpPr txBox="1">
            <a:spLocks noGrp="1"/>
          </p:cNvSpPr>
          <p:nvPr>
            <p:ph type="sldNum" idx="1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 1">
  <p:cSld name="Slide de Título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Layout Personalizado">
  <p:cSld name="7_Layout Personalizado">
    <p:bg>
      <p:bgPr>
        <a:gradFill>
          <a:gsLst>
            <a:gs pos="0">
              <a:srgbClr val="024C60"/>
            </a:gs>
            <a:gs pos="100000">
              <a:srgbClr val="000E1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7"/>
          <p:cNvSpPr txBox="1">
            <a:spLocks noGrp="1"/>
          </p:cNvSpPr>
          <p:nvPr>
            <p:ph type="sldNum" idx="1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Layout Personalizado">
  <p:cSld name="2_Layout Personalizado">
    <p:bg>
      <p:bgPr>
        <a:gradFill>
          <a:gsLst>
            <a:gs pos="0">
              <a:srgbClr val="FAFAF5"/>
            </a:gs>
            <a:gs pos="98000">
              <a:srgbClr val="DEDED9"/>
            </a:gs>
            <a:gs pos="100000">
              <a:srgbClr val="DEDED9"/>
            </a:gs>
          </a:gsLst>
          <a:lin ang="2700000" scaled="0"/>
        </a:gra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oogle Shape;15;p15"/>
          <p:cNvGrpSpPr/>
          <p:nvPr/>
        </p:nvGrpSpPr>
        <p:grpSpPr>
          <a:xfrm>
            <a:off x="11238393" y="417879"/>
            <a:ext cx="585044" cy="459575"/>
            <a:chOff x="-1" y="-1"/>
            <a:chExt cx="585044" cy="459575"/>
          </a:xfrm>
        </p:grpSpPr>
        <p:sp>
          <p:nvSpPr>
            <p:cNvPr id="16" name="Google Shape;16;p15"/>
            <p:cNvSpPr/>
            <p:nvPr/>
          </p:nvSpPr>
          <p:spPr>
            <a:xfrm>
              <a:off x="8520" y="124869"/>
              <a:ext cx="50704" cy="240618"/>
            </a:xfrm>
            <a:prstGeom prst="rect">
              <a:avLst/>
            </a:prstGeom>
            <a:solidFill>
              <a:srgbClr val="014152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800"/>
                <a:buFont typeface="Century Gothic"/>
                <a:buNone/>
              </a:pPr>
              <a:endParaRPr sz="18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7" name="Google Shape;17;p15"/>
            <p:cNvSpPr/>
            <p:nvPr/>
          </p:nvSpPr>
          <p:spPr>
            <a:xfrm>
              <a:off x="85866" y="124509"/>
              <a:ext cx="193215" cy="291562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5938" y="15092"/>
                  </a:moveTo>
                  <a:cubicBezTo>
                    <a:pt x="15938" y="16612"/>
                    <a:pt x="13638" y="17848"/>
                    <a:pt x="10807" y="17848"/>
                  </a:cubicBezTo>
                  <a:cubicBezTo>
                    <a:pt x="7976" y="17848"/>
                    <a:pt x="5668" y="16612"/>
                    <a:pt x="5668" y="15092"/>
                  </a:cubicBezTo>
                  <a:lnTo>
                    <a:pt x="5668" y="27"/>
                  </a:lnTo>
                  <a:lnTo>
                    <a:pt x="0" y="27"/>
                  </a:lnTo>
                  <a:lnTo>
                    <a:pt x="0" y="15092"/>
                  </a:lnTo>
                  <a:cubicBezTo>
                    <a:pt x="0" y="18679"/>
                    <a:pt x="4843" y="21600"/>
                    <a:pt x="10800" y="21600"/>
                  </a:cubicBezTo>
                  <a:cubicBezTo>
                    <a:pt x="16757" y="21600"/>
                    <a:pt x="21600" y="18679"/>
                    <a:pt x="21600" y="15092"/>
                  </a:cubicBezTo>
                  <a:lnTo>
                    <a:pt x="21600" y="0"/>
                  </a:lnTo>
                  <a:lnTo>
                    <a:pt x="15932" y="0"/>
                  </a:lnTo>
                  <a:lnTo>
                    <a:pt x="15932" y="15092"/>
                  </a:lnTo>
                  <a:close/>
                </a:path>
              </a:pathLst>
            </a:custGeom>
            <a:solidFill>
              <a:srgbClr val="014152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800"/>
                <a:buFont typeface="Century Gothic"/>
                <a:buNone/>
              </a:pPr>
              <a:endParaRPr sz="18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8" name="Google Shape;18;p15"/>
            <p:cNvSpPr/>
            <p:nvPr/>
          </p:nvSpPr>
          <p:spPr>
            <a:xfrm>
              <a:off x="305902" y="-1"/>
              <a:ext cx="193275" cy="365489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0797" y="4383"/>
                  </a:moveTo>
                  <a:cubicBezTo>
                    <a:pt x="8939" y="4383"/>
                    <a:pt x="7189" y="4610"/>
                    <a:pt x="5667" y="5007"/>
                  </a:cubicBezTo>
                  <a:lnTo>
                    <a:pt x="5667" y="0"/>
                  </a:lnTo>
                  <a:lnTo>
                    <a:pt x="0" y="0"/>
                  </a:lnTo>
                  <a:lnTo>
                    <a:pt x="0" y="21600"/>
                  </a:lnTo>
                  <a:lnTo>
                    <a:pt x="5667" y="21600"/>
                  </a:lnTo>
                  <a:lnTo>
                    <a:pt x="5667" y="9575"/>
                  </a:lnTo>
                  <a:cubicBezTo>
                    <a:pt x="5667" y="8366"/>
                    <a:pt x="7967" y="7380"/>
                    <a:pt x="10797" y="7380"/>
                  </a:cubicBezTo>
                  <a:cubicBezTo>
                    <a:pt x="13627" y="7380"/>
                    <a:pt x="15933" y="8366"/>
                    <a:pt x="15933" y="9575"/>
                  </a:cubicBezTo>
                  <a:lnTo>
                    <a:pt x="15933" y="21600"/>
                  </a:lnTo>
                  <a:lnTo>
                    <a:pt x="21600" y="21600"/>
                  </a:lnTo>
                  <a:lnTo>
                    <a:pt x="21600" y="9575"/>
                  </a:lnTo>
                  <a:cubicBezTo>
                    <a:pt x="21600" y="6713"/>
                    <a:pt x="16758" y="4383"/>
                    <a:pt x="10803" y="4383"/>
                  </a:cubicBezTo>
                  <a:close/>
                </a:path>
              </a:pathLst>
            </a:custGeom>
            <a:solidFill>
              <a:srgbClr val="014152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800"/>
                <a:buFont typeface="Century Gothic"/>
                <a:buNone/>
              </a:pPr>
              <a:endParaRPr sz="18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" name="Google Shape;19;p15"/>
            <p:cNvSpPr/>
            <p:nvPr/>
          </p:nvSpPr>
          <p:spPr>
            <a:xfrm>
              <a:off x="-1" y="30482"/>
              <a:ext cx="67685" cy="67685"/>
            </a:xfrm>
            <a:prstGeom prst="ellipse">
              <a:avLst/>
            </a:prstGeom>
            <a:solidFill>
              <a:srgbClr val="014152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800"/>
                <a:buFont typeface="Century Gothic"/>
                <a:buNone/>
              </a:pPr>
              <a:endParaRPr sz="18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0" name="Google Shape;20;p15"/>
            <p:cNvSpPr/>
            <p:nvPr/>
          </p:nvSpPr>
          <p:spPr>
            <a:xfrm>
              <a:off x="525818" y="124509"/>
              <a:ext cx="50704" cy="240618"/>
            </a:xfrm>
            <a:prstGeom prst="rect">
              <a:avLst/>
            </a:prstGeom>
            <a:solidFill>
              <a:srgbClr val="15CDA2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5CDA2"/>
                </a:buClr>
                <a:buSzPts val="1800"/>
                <a:buFont typeface="Century Gothic"/>
                <a:buNone/>
              </a:pPr>
              <a:endParaRPr sz="1800" b="0" i="0" u="none" strike="noStrike" cap="none">
                <a:solidFill>
                  <a:srgbClr val="15CDA2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1" name="Google Shape;21;p15"/>
            <p:cNvSpPr/>
            <p:nvPr/>
          </p:nvSpPr>
          <p:spPr>
            <a:xfrm>
              <a:off x="517358" y="391889"/>
              <a:ext cx="67685" cy="67685"/>
            </a:xfrm>
            <a:prstGeom prst="ellipse">
              <a:avLst/>
            </a:prstGeom>
            <a:solidFill>
              <a:srgbClr val="15CDA2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800"/>
                <a:buFont typeface="Century Gothic"/>
                <a:buNone/>
              </a:pPr>
              <a:endParaRPr sz="18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22" name="Google Shape;22;p15"/>
          <p:cNvGrpSpPr/>
          <p:nvPr/>
        </p:nvGrpSpPr>
        <p:grpSpPr>
          <a:xfrm>
            <a:off x="-266641" y="-1214461"/>
            <a:ext cx="6846557" cy="8030038"/>
            <a:chOff x="0" y="0"/>
            <a:chExt cx="6846555" cy="8030037"/>
          </a:xfrm>
        </p:grpSpPr>
        <p:sp>
          <p:nvSpPr>
            <p:cNvPr id="23" name="Google Shape;23;p15"/>
            <p:cNvSpPr/>
            <p:nvPr/>
          </p:nvSpPr>
          <p:spPr>
            <a:xfrm>
              <a:off x="269756" y="0"/>
              <a:ext cx="6297124" cy="7390613"/>
            </a:xfrm>
            <a:custGeom>
              <a:avLst/>
              <a:gdLst/>
              <a:ahLst/>
              <a:cxnLst/>
              <a:rect l="l" t="t" r="r" b="b"/>
              <a:pathLst>
                <a:path w="21569" h="21600" extrusionOk="0">
                  <a:moveTo>
                    <a:pt x="9171" y="0"/>
                  </a:moveTo>
                  <a:lnTo>
                    <a:pt x="12432" y="0"/>
                  </a:lnTo>
                  <a:lnTo>
                    <a:pt x="12430" y="4637"/>
                  </a:lnTo>
                  <a:lnTo>
                    <a:pt x="12432" y="4635"/>
                  </a:lnTo>
                  <a:cubicBezTo>
                    <a:pt x="13303" y="4284"/>
                    <a:pt x="14217" y="4072"/>
                    <a:pt x="15316" y="4072"/>
                  </a:cubicBezTo>
                  <a:cubicBezTo>
                    <a:pt x="18697" y="4072"/>
                    <a:pt x="21600" y="6233"/>
                    <a:pt x="21569" y="8893"/>
                  </a:cubicBezTo>
                  <a:lnTo>
                    <a:pt x="21569" y="17297"/>
                  </a:lnTo>
                  <a:lnTo>
                    <a:pt x="18271" y="17297"/>
                  </a:lnTo>
                  <a:lnTo>
                    <a:pt x="18271" y="8893"/>
                  </a:lnTo>
                  <a:lnTo>
                    <a:pt x="18268" y="8893"/>
                  </a:lnTo>
                  <a:cubicBezTo>
                    <a:pt x="18299" y="7767"/>
                    <a:pt x="16644" y="6851"/>
                    <a:pt x="15278" y="6851"/>
                  </a:cubicBezTo>
                  <a:cubicBezTo>
                    <a:pt x="13913" y="6851"/>
                    <a:pt x="12432" y="7457"/>
                    <a:pt x="12432" y="8335"/>
                  </a:cubicBezTo>
                  <a:lnTo>
                    <a:pt x="12429" y="8331"/>
                  </a:lnTo>
                  <a:lnTo>
                    <a:pt x="12426" y="16779"/>
                  </a:lnTo>
                  <a:cubicBezTo>
                    <a:pt x="12426" y="19439"/>
                    <a:pt x="9638" y="21600"/>
                    <a:pt x="6213" y="21600"/>
                  </a:cubicBezTo>
                  <a:cubicBezTo>
                    <a:pt x="2787" y="21600"/>
                    <a:pt x="0" y="19439"/>
                    <a:pt x="0" y="16779"/>
                  </a:cubicBezTo>
                  <a:lnTo>
                    <a:pt x="0" y="8375"/>
                  </a:lnTo>
                  <a:lnTo>
                    <a:pt x="3260" y="8375"/>
                  </a:lnTo>
                  <a:lnTo>
                    <a:pt x="3260" y="16779"/>
                  </a:lnTo>
                  <a:cubicBezTo>
                    <a:pt x="3260" y="17905"/>
                    <a:pt x="4586" y="18821"/>
                    <a:pt x="6216" y="18821"/>
                  </a:cubicBezTo>
                  <a:cubicBezTo>
                    <a:pt x="7846" y="18821"/>
                    <a:pt x="9171" y="17905"/>
                    <a:pt x="9171" y="16779"/>
                  </a:cubicBezTo>
                  <a:close/>
                </a:path>
              </a:pathLst>
            </a:custGeom>
            <a:gradFill>
              <a:gsLst>
                <a:gs pos="0">
                  <a:srgbClr val="FAFAF5"/>
                </a:gs>
                <a:gs pos="98000">
                  <a:srgbClr val="E1E1DC"/>
                </a:gs>
                <a:gs pos="100000">
                  <a:srgbClr val="E1E1DC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800"/>
                <a:buFont typeface="Century Gothic"/>
                <a:buNone/>
              </a:pPr>
              <a:endParaRPr sz="18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4" name="Google Shape;24;p15"/>
            <p:cNvSpPr/>
            <p:nvPr/>
          </p:nvSpPr>
          <p:spPr>
            <a:xfrm>
              <a:off x="0" y="659408"/>
              <a:ext cx="1493199" cy="1493199"/>
            </a:xfrm>
            <a:prstGeom prst="ellipse">
              <a:avLst/>
            </a:prstGeom>
            <a:gradFill>
              <a:gsLst>
                <a:gs pos="0">
                  <a:srgbClr val="FAFAF5"/>
                </a:gs>
                <a:gs pos="98000">
                  <a:srgbClr val="E1E1DC"/>
                </a:gs>
                <a:gs pos="100000">
                  <a:srgbClr val="E1E1DC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800"/>
                <a:buFont typeface="Century Gothic"/>
                <a:buNone/>
              </a:pPr>
              <a:endParaRPr sz="18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5" name="Google Shape;25;p15"/>
            <p:cNvSpPr/>
            <p:nvPr/>
          </p:nvSpPr>
          <p:spPr>
            <a:xfrm>
              <a:off x="5353356" y="6536838"/>
              <a:ext cx="1493199" cy="1493199"/>
            </a:xfrm>
            <a:prstGeom prst="ellipse">
              <a:avLst/>
            </a:prstGeom>
            <a:gradFill>
              <a:gsLst>
                <a:gs pos="0">
                  <a:srgbClr val="FAFAF5"/>
                </a:gs>
                <a:gs pos="98000">
                  <a:srgbClr val="E1E1DC"/>
                </a:gs>
                <a:gs pos="100000">
                  <a:srgbClr val="E1E1DC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800"/>
                <a:buFont typeface="Century Gothic"/>
                <a:buNone/>
              </a:pPr>
              <a:endParaRPr sz="18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26" name="Google Shape;26;p15"/>
          <p:cNvSpPr txBox="1">
            <a:spLocks noGrp="1"/>
          </p:cNvSpPr>
          <p:nvPr>
            <p:ph type="sldNum" idx="1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Layout Personalizado">
  <p:cSld name="11_Layout Personalizado">
    <p:bg>
      <p:bgPr>
        <a:gradFill>
          <a:gsLst>
            <a:gs pos="0">
              <a:srgbClr val="024C60"/>
            </a:gs>
            <a:gs pos="98000">
              <a:srgbClr val="014152"/>
            </a:gs>
            <a:gs pos="100000">
              <a:srgbClr val="014152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oogle Shape;28;p21"/>
          <p:cNvGrpSpPr/>
          <p:nvPr/>
        </p:nvGrpSpPr>
        <p:grpSpPr>
          <a:xfrm>
            <a:off x="11238393" y="417879"/>
            <a:ext cx="585044" cy="459575"/>
            <a:chOff x="-1" y="-1"/>
            <a:chExt cx="585044" cy="459575"/>
          </a:xfrm>
        </p:grpSpPr>
        <p:sp>
          <p:nvSpPr>
            <p:cNvPr id="29" name="Google Shape;29;p21"/>
            <p:cNvSpPr/>
            <p:nvPr/>
          </p:nvSpPr>
          <p:spPr>
            <a:xfrm>
              <a:off x="8520" y="124869"/>
              <a:ext cx="50704" cy="24061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800"/>
                <a:buFont typeface="Century Gothic"/>
                <a:buNone/>
              </a:pPr>
              <a:endParaRPr sz="18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0" name="Google Shape;30;p21"/>
            <p:cNvSpPr/>
            <p:nvPr/>
          </p:nvSpPr>
          <p:spPr>
            <a:xfrm>
              <a:off x="85866" y="124509"/>
              <a:ext cx="193215" cy="291562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5938" y="15092"/>
                  </a:moveTo>
                  <a:cubicBezTo>
                    <a:pt x="15938" y="16612"/>
                    <a:pt x="13638" y="17848"/>
                    <a:pt x="10807" y="17848"/>
                  </a:cubicBezTo>
                  <a:cubicBezTo>
                    <a:pt x="7976" y="17848"/>
                    <a:pt x="5668" y="16612"/>
                    <a:pt x="5668" y="15092"/>
                  </a:cubicBezTo>
                  <a:lnTo>
                    <a:pt x="5668" y="27"/>
                  </a:lnTo>
                  <a:lnTo>
                    <a:pt x="0" y="27"/>
                  </a:lnTo>
                  <a:lnTo>
                    <a:pt x="0" y="15092"/>
                  </a:lnTo>
                  <a:cubicBezTo>
                    <a:pt x="0" y="18679"/>
                    <a:pt x="4843" y="21600"/>
                    <a:pt x="10800" y="21600"/>
                  </a:cubicBezTo>
                  <a:cubicBezTo>
                    <a:pt x="16757" y="21600"/>
                    <a:pt x="21600" y="18679"/>
                    <a:pt x="21600" y="15092"/>
                  </a:cubicBezTo>
                  <a:lnTo>
                    <a:pt x="21600" y="0"/>
                  </a:lnTo>
                  <a:lnTo>
                    <a:pt x="15932" y="0"/>
                  </a:lnTo>
                  <a:lnTo>
                    <a:pt x="15932" y="15092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800"/>
                <a:buFont typeface="Century Gothic"/>
                <a:buNone/>
              </a:pPr>
              <a:endParaRPr sz="18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1" name="Google Shape;31;p21"/>
            <p:cNvSpPr/>
            <p:nvPr/>
          </p:nvSpPr>
          <p:spPr>
            <a:xfrm>
              <a:off x="305902" y="-1"/>
              <a:ext cx="193275" cy="365489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0797" y="4383"/>
                  </a:moveTo>
                  <a:cubicBezTo>
                    <a:pt x="8939" y="4383"/>
                    <a:pt x="7189" y="4610"/>
                    <a:pt x="5667" y="5007"/>
                  </a:cubicBezTo>
                  <a:lnTo>
                    <a:pt x="5667" y="0"/>
                  </a:lnTo>
                  <a:lnTo>
                    <a:pt x="0" y="0"/>
                  </a:lnTo>
                  <a:lnTo>
                    <a:pt x="0" y="21600"/>
                  </a:lnTo>
                  <a:lnTo>
                    <a:pt x="5667" y="21600"/>
                  </a:lnTo>
                  <a:lnTo>
                    <a:pt x="5667" y="9575"/>
                  </a:lnTo>
                  <a:cubicBezTo>
                    <a:pt x="5667" y="8366"/>
                    <a:pt x="7967" y="7380"/>
                    <a:pt x="10797" y="7380"/>
                  </a:cubicBezTo>
                  <a:cubicBezTo>
                    <a:pt x="13627" y="7380"/>
                    <a:pt x="15933" y="8366"/>
                    <a:pt x="15933" y="9575"/>
                  </a:cubicBezTo>
                  <a:lnTo>
                    <a:pt x="15933" y="21600"/>
                  </a:lnTo>
                  <a:lnTo>
                    <a:pt x="21600" y="21600"/>
                  </a:lnTo>
                  <a:lnTo>
                    <a:pt x="21600" y="9575"/>
                  </a:lnTo>
                  <a:cubicBezTo>
                    <a:pt x="21600" y="6713"/>
                    <a:pt x="16758" y="4383"/>
                    <a:pt x="10803" y="438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800"/>
                <a:buFont typeface="Century Gothic"/>
                <a:buNone/>
              </a:pPr>
              <a:endParaRPr sz="18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2" name="Google Shape;32;p21"/>
            <p:cNvSpPr/>
            <p:nvPr/>
          </p:nvSpPr>
          <p:spPr>
            <a:xfrm>
              <a:off x="-1" y="30482"/>
              <a:ext cx="67685" cy="67685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800"/>
                <a:buFont typeface="Century Gothic"/>
                <a:buNone/>
              </a:pPr>
              <a:endParaRPr sz="18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3" name="Google Shape;33;p21"/>
            <p:cNvSpPr/>
            <p:nvPr/>
          </p:nvSpPr>
          <p:spPr>
            <a:xfrm>
              <a:off x="525818" y="124509"/>
              <a:ext cx="50704" cy="24061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800"/>
                <a:buFont typeface="Century Gothic"/>
                <a:buNone/>
              </a:pPr>
              <a:endParaRPr sz="18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4" name="Google Shape;34;p21"/>
            <p:cNvSpPr/>
            <p:nvPr/>
          </p:nvSpPr>
          <p:spPr>
            <a:xfrm>
              <a:off x="517358" y="391889"/>
              <a:ext cx="67685" cy="67685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800"/>
                <a:buFont typeface="Century Gothic"/>
                <a:buNone/>
              </a:pPr>
              <a:endParaRPr sz="18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35" name="Google Shape;35;p21"/>
          <p:cNvSpPr txBox="1">
            <a:spLocks noGrp="1"/>
          </p:cNvSpPr>
          <p:nvPr>
            <p:ph type="sldNum" idx="1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Layout Personalizado">
  <p:cSld name="6_Layout Personalizado">
    <p:bg>
      <p:bgPr>
        <a:gradFill>
          <a:gsLst>
            <a:gs pos="0">
              <a:srgbClr val="024C60"/>
            </a:gs>
            <a:gs pos="91000">
              <a:srgbClr val="013949"/>
            </a:gs>
            <a:gs pos="100000">
              <a:srgbClr val="01394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6"/>
          <p:cNvSpPr txBox="1">
            <a:spLocks noGrp="1"/>
          </p:cNvSpPr>
          <p:nvPr>
            <p:ph type="sldNum" idx="1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Layout Personalizado">
  <p:cSld name="10_Layout Personalizado">
    <p:bg>
      <p:bgPr>
        <a:gradFill>
          <a:gsLst>
            <a:gs pos="0">
              <a:srgbClr val="0B8C80"/>
            </a:gs>
            <a:gs pos="84000">
              <a:schemeClr val="accent1"/>
            </a:gs>
            <a:gs pos="100000">
              <a:schemeClr val="accent1"/>
            </a:gs>
          </a:gsLst>
          <a:lin ang="2700000" scaled="0"/>
        </a:gra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8"/>
          <p:cNvSpPr txBox="1">
            <a:spLocks noGrp="1"/>
          </p:cNvSpPr>
          <p:nvPr>
            <p:ph type="sldNum" idx="1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Layout Personalizado">
  <p:cSld name="8_Layout Personalizado">
    <p:bg>
      <p:bgPr>
        <a:gradFill>
          <a:gsLst>
            <a:gs pos="0">
              <a:srgbClr val="024C60"/>
            </a:gs>
            <a:gs pos="98000">
              <a:srgbClr val="014152"/>
            </a:gs>
            <a:gs pos="100000">
              <a:srgbClr val="014152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oogle Shape;41;p19"/>
          <p:cNvGrpSpPr/>
          <p:nvPr/>
        </p:nvGrpSpPr>
        <p:grpSpPr>
          <a:xfrm>
            <a:off x="-277724" y="-1226003"/>
            <a:ext cx="6846558" cy="8030039"/>
            <a:chOff x="-1" y="0"/>
            <a:chExt cx="6846556" cy="8030037"/>
          </a:xfrm>
        </p:grpSpPr>
        <p:sp>
          <p:nvSpPr>
            <p:cNvPr id="42" name="Google Shape;42;p19"/>
            <p:cNvSpPr/>
            <p:nvPr/>
          </p:nvSpPr>
          <p:spPr>
            <a:xfrm>
              <a:off x="269756" y="0"/>
              <a:ext cx="6297123" cy="7390613"/>
            </a:xfrm>
            <a:custGeom>
              <a:avLst/>
              <a:gdLst/>
              <a:ahLst/>
              <a:cxnLst/>
              <a:rect l="l" t="t" r="r" b="b"/>
              <a:pathLst>
                <a:path w="21569" h="21600" extrusionOk="0">
                  <a:moveTo>
                    <a:pt x="9171" y="0"/>
                  </a:moveTo>
                  <a:lnTo>
                    <a:pt x="12432" y="0"/>
                  </a:lnTo>
                  <a:lnTo>
                    <a:pt x="12430" y="4637"/>
                  </a:lnTo>
                  <a:lnTo>
                    <a:pt x="12432" y="4635"/>
                  </a:lnTo>
                  <a:cubicBezTo>
                    <a:pt x="13303" y="4284"/>
                    <a:pt x="14217" y="4072"/>
                    <a:pt x="15316" y="4072"/>
                  </a:cubicBezTo>
                  <a:cubicBezTo>
                    <a:pt x="18697" y="4072"/>
                    <a:pt x="21600" y="6233"/>
                    <a:pt x="21569" y="8893"/>
                  </a:cubicBezTo>
                  <a:lnTo>
                    <a:pt x="21569" y="17297"/>
                  </a:lnTo>
                  <a:lnTo>
                    <a:pt x="18271" y="17297"/>
                  </a:lnTo>
                  <a:lnTo>
                    <a:pt x="18271" y="8893"/>
                  </a:lnTo>
                  <a:lnTo>
                    <a:pt x="18268" y="8893"/>
                  </a:lnTo>
                  <a:cubicBezTo>
                    <a:pt x="18299" y="7767"/>
                    <a:pt x="16644" y="6851"/>
                    <a:pt x="15278" y="6851"/>
                  </a:cubicBezTo>
                  <a:cubicBezTo>
                    <a:pt x="13913" y="6851"/>
                    <a:pt x="12432" y="7457"/>
                    <a:pt x="12432" y="8335"/>
                  </a:cubicBezTo>
                  <a:lnTo>
                    <a:pt x="12429" y="8331"/>
                  </a:lnTo>
                  <a:lnTo>
                    <a:pt x="12426" y="16779"/>
                  </a:lnTo>
                  <a:cubicBezTo>
                    <a:pt x="12426" y="19439"/>
                    <a:pt x="9638" y="21600"/>
                    <a:pt x="6213" y="21600"/>
                  </a:cubicBezTo>
                  <a:cubicBezTo>
                    <a:pt x="2787" y="21600"/>
                    <a:pt x="0" y="19439"/>
                    <a:pt x="0" y="16779"/>
                  </a:cubicBezTo>
                  <a:lnTo>
                    <a:pt x="0" y="8375"/>
                  </a:lnTo>
                  <a:lnTo>
                    <a:pt x="3260" y="8375"/>
                  </a:lnTo>
                  <a:lnTo>
                    <a:pt x="3260" y="16779"/>
                  </a:lnTo>
                  <a:cubicBezTo>
                    <a:pt x="3260" y="17905"/>
                    <a:pt x="4586" y="18821"/>
                    <a:pt x="6216" y="18821"/>
                  </a:cubicBezTo>
                  <a:cubicBezTo>
                    <a:pt x="7846" y="18821"/>
                    <a:pt x="9171" y="17905"/>
                    <a:pt x="9171" y="16779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98000">
                  <a:srgbClr val="013E4F">
                    <a:alpha val="76078"/>
                  </a:srgbClr>
                </a:gs>
                <a:gs pos="100000">
                  <a:srgbClr val="013E4F">
                    <a:alpha val="76078"/>
                  </a:srgbClr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800"/>
                <a:buFont typeface="Century Gothic"/>
                <a:buNone/>
              </a:pPr>
              <a:endParaRPr sz="18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3" name="Google Shape;43;p19"/>
            <p:cNvSpPr/>
            <p:nvPr/>
          </p:nvSpPr>
          <p:spPr>
            <a:xfrm>
              <a:off x="-1" y="659408"/>
              <a:ext cx="1493199" cy="1493199"/>
            </a:xfrm>
            <a:prstGeom prst="ellipse">
              <a:avLst/>
            </a:prstGeom>
            <a:gradFill>
              <a:gsLst>
                <a:gs pos="0">
                  <a:schemeClr val="accent1"/>
                </a:gs>
                <a:gs pos="98000">
                  <a:srgbClr val="013E4F">
                    <a:alpha val="76078"/>
                  </a:srgbClr>
                </a:gs>
                <a:gs pos="100000">
                  <a:srgbClr val="013E4F">
                    <a:alpha val="76078"/>
                  </a:srgbClr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800"/>
                <a:buFont typeface="Century Gothic"/>
                <a:buNone/>
              </a:pPr>
              <a:endParaRPr sz="18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4" name="Google Shape;44;p19"/>
            <p:cNvSpPr/>
            <p:nvPr/>
          </p:nvSpPr>
          <p:spPr>
            <a:xfrm>
              <a:off x="5353356" y="6536838"/>
              <a:ext cx="1493199" cy="1493199"/>
            </a:xfrm>
            <a:prstGeom prst="ellipse">
              <a:avLst/>
            </a:prstGeom>
            <a:gradFill>
              <a:gsLst>
                <a:gs pos="0">
                  <a:schemeClr val="accent1"/>
                </a:gs>
                <a:gs pos="98000">
                  <a:srgbClr val="013E4F">
                    <a:alpha val="76078"/>
                  </a:srgbClr>
                </a:gs>
                <a:gs pos="100000">
                  <a:srgbClr val="013E4F">
                    <a:alpha val="76078"/>
                  </a:srgbClr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800"/>
                <a:buFont typeface="Century Gothic"/>
                <a:buNone/>
              </a:pPr>
              <a:endParaRPr sz="18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45" name="Google Shape;45;p19"/>
          <p:cNvGrpSpPr/>
          <p:nvPr/>
        </p:nvGrpSpPr>
        <p:grpSpPr>
          <a:xfrm>
            <a:off x="11238393" y="417879"/>
            <a:ext cx="585044" cy="459575"/>
            <a:chOff x="-1" y="-1"/>
            <a:chExt cx="585044" cy="459575"/>
          </a:xfrm>
        </p:grpSpPr>
        <p:sp>
          <p:nvSpPr>
            <p:cNvPr id="46" name="Google Shape;46;p19"/>
            <p:cNvSpPr/>
            <p:nvPr/>
          </p:nvSpPr>
          <p:spPr>
            <a:xfrm>
              <a:off x="8520" y="124869"/>
              <a:ext cx="50704" cy="24061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800"/>
                <a:buFont typeface="Century Gothic"/>
                <a:buNone/>
              </a:pPr>
              <a:endParaRPr sz="18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7" name="Google Shape;47;p19"/>
            <p:cNvSpPr/>
            <p:nvPr/>
          </p:nvSpPr>
          <p:spPr>
            <a:xfrm>
              <a:off x="85866" y="124509"/>
              <a:ext cx="193215" cy="291562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5938" y="15092"/>
                  </a:moveTo>
                  <a:cubicBezTo>
                    <a:pt x="15938" y="16612"/>
                    <a:pt x="13638" y="17848"/>
                    <a:pt x="10807" y="17848"/>
                  </a:cubicBezTo>
                  <a:cubicBezTo>
                    <a:pt x="7976" y="17848"/>
                    <a:pt x="5668" y="16612"/>
                    <a:pt x="5668" y="15092"/>
                  </a:cubicBezTo>
                  <a:lnTo>
                    <a:pt x="5668" y="27"/>
                  </a:lnTo>
                  <a:lnTo>
                    <a:pt x="0" y="27"/>
                  </a:lnTo>
                  <a:lnTo>
                    <a:pt x="0" y="15092"/>
                  </a:lnTo>
                  <a:cubicBezTo>
                    <a:pt x="0" y="18679"/>
                    <a:pt x="4843" y="21600"/>
                    <a:pt x="10800" y="21600"/>
                  </a:cubicBezTo>
                  <a:cubicBezTo>
                    <a:pt x="16757" y="21600"/>
                    <a:pt x="21600" y="18679"/>
                    <a:pt x="21600" y="15092"/>
                  </a:cubicBezTo>
                  <a:lnTo>
                    <a:pt x="21600" y="0"/>
                  </a:lnTo>
                  <a:lnTo>
                    <a:pt x="15932" y="0"/>
                  </a:lnTo>
                  <a:lnTo>
                    <a:pt x="15932" y="15092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800"/>
                <a:buFont typeface="Century Gothic"/>
                <a:buNone/>
              </a:pPr>
              <a:endParaRPr sz="18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8" name="Google Shape;48;p19"/>
            <p:cNvSpPr/>
            <p:nvPr/>
          </p:nvSpPr>
          <p:spPr>
            <a:xfrm>
              <a:off x="305902" y="-1"/>
              <a:ext cx="193275" cy="365489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0797" y="4383"/>
                  </a:moveTo>
                  <a:cubicBezTo>
                    <a:pt x="8939" y="4383"/>
                    <a:pt x="7189" y="4610"/>
                    <a:pt x="5667" y="5007"/>
                  </a:cubicBezTo>
                  <a:lnTo>
                    <a:pt x="5667" y="0"/>
                  </a:lnTo>
                  <a:lnTo>
                    <a:pt x="0" y="0"/>
                  </a:lnTo>
                  <a:lnTo>
                    <a:pt x="0" y="21600"/>
                  </a:lnTo>
                  <a:lnTo>
                    <a:pt x="5667" y="21600"/>
                  </a:lnTo>
                  <a:lnTo>
                    <a:pt x="5667" y="9575"/>
                  </a:lnTo>
                  <a:cubicBezTo>
                    <a:pt x="5667" y="8366"/>
                    <a:pt x="7967" y="7380"/>
                    <a:pt x="10797" y="7380"/>
                  </a:cubicBezTo>
                  <a:cubicBezTo>
                    <a:pt x="13627" y="7380"/>
                    <a:pt x="15933" y="8366"/>
                    <a:pt x="15933" y="9575"/>
                  </a:cubicBezTo>
                  <a:lnTo>
                    <a:pt x="15933" y="21600"/>
                  </a:lnTo>
                  <a:lnTo>
                    <a:pt x="21600" y="21600"/>
                  </a:lnTo>
                  <a:lnTo>
                    <a:pt x="21600" y="9575"/>
                  </a:lnTo>
                  <a:cubicBezTo>
                    <a:pt x="21600" y="6713"/>
                    <a:pt x="16758" y="4383"/>
                    <a:pt x="10803" y="438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800"/>
                <a:buFont typeface="Century Gothic"/>
                <a:buNone/>
              </a:pPr>
              <a:endParaRPr sz="18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9" name="Google Shape;49;p19"/>
            <p:cNvSpPr/>
            <p:nvPr/>
          </p:nvSpPr>
          <p:spPr>
            <a:xfrm>
              <a:off x="-1" y="30482"/>
              <a:ext cx="67685" cy="67685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800"/>
                <a:buFont typeface="Century Gothic"/>
                <a:buNone/>
              </a:pPr>
              <a:endParaRPr sz="18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0" name="Google Shape;50;p19"/>
            <p:cNvSpPr/>
            <p:nvPr/>
          </p:nvSpPr>
          <p:spPr>
            <a:xfrm>
              <a:off x="525818" y="124509"/>
              <a:ext cx="50704" cy="24061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800"/>
                <a:buFont typeface="Century Gothic"/>
                <a:buNone/>
              </a:pPr>
              <a:endParaRPr sz="18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1" name="Google Shape;51;p19"/>
            <p:cNvSpPr/>
            <p:nvPr/>
          </p:nvSpPr>
          <p:spPr>
            <a:xfrm>
              <a:off x="517358" y="391889"/>
              <a:ext cx="67685" cy="67685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800"/>
                <a:buFont typeface="Century Gothic"/>
                <a:buNone/>
              </a:pPr>
              <a:endParaRPr sz="18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52" name="Google Shape;52;p19"/>
          <p:cNvSpPr txBox="1">
            <a:spLocks noGrp="1"/>
          </p:cNvSpPr>
          <p:nvPr>
            <p:ph type="sldNum" idx="1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Layout Personalizado">
  <p:cSld name="9_Layout Personalizado">
    <p:bg>
      <p:bgPr>
        <a:gradFill>
          <a:gsLst>
            <a:gs pos="0">
              <a:srgbClr val="024C60"/>
            </a:gs>
            <a:gs pos="98000">
              <a:srgbClr val="014152"/>
            </a:gs>
            <a:gs pos="100000">
              <a:srgbClr val="014152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20"/>
          <p:cNvGrpSpPr/>
          <p:nvPr/>
        </p:nvGrpSpPr>
        <p:grpSpPr>
          <a:xfrm>
            <a:off x="-277724" y="-1226003"/>
            <a:ext cx="6846558" cy="8030039"/>
            <a:chOff x="-1" y="0"/>
            <a:chExt cx="6846556" cy="8030037"/>
          </a:xfrm>
        </p:grpSpPr>
        <p:sp>
          <p:nvSpPr>
            <p:cNvPr id="55" name="Google Shape;55;p20"/>
            <p:cNvSpPr/>
            <p:nvPr/>
          </p:nvSpPr>
          <p:spPr>
            <a:xfrm>
              <a:off x="269756" y="0"/>
              <a:ext cx="6297123" cy="7390613"/>
            </a:xfrm>
            <a:custGeom>
              <a:avLst/>
              <a:gdLst/>
              <a:ahLst/>
              <a:cxnLst/>
              <a:rect l="l" t="t" r="r" b="b"/>
              <a:pathLst>
                <a:path w="21569" h="21600" extrusionOk="0">
                  <a:moveTo>
                    <a:pt x="9171" y="0"/>
                  </a:moveTo>
                  <a:lnTo>
                    <a:pt x="12432" y="0"/>
                  </a:lnTo>
                  <a:lnTo>
                    <a:pt x="12430" y="4637"/>
                  </a:lnTo>
                  <a:lnTo>
                    <a:pt x="12432" y="4635"/>
                  </a:lnTo>
                  <a:cubicBezTo>
                    <a:pt x="13303" y="4284"/>
                    <a:pt x="14217" y="4072"/>
                    <a:pt x="15316" y="4072"/>
                  </a:cubicBezTo>
                  <a:cubicBezTo>
                    <a:pt x="18697" y="4072"/>
                    <a:pt x="21600" y="6233"/>
                    <a:pt x="21569" y="8893"/>
                  </a:cubicBezTo>
                  <a:lnTo>
                    <a:pt x="21569" y="17297"/>
                  </a:lnTo>
                  <a:lnTo>
                    <a:pt x="18271" y="17297"/>
                  </a:lnTo>
                  <a:lnTo>
                    <a:pt x="18271" y="8893"/>
                  </a:lnTo>
                  <a:lnTo>
                    <a:pt x="18268" y="8893"/>
                  </a:lnTo>
                  <a:cubicBezTo>
                    <a:pt x="18299" y="7767"/>
                    <a:pt x="16644" y="6851"/>
                    <a:pt x="15278" y="6851"/>
                  </a:cubicBezTo>
                  <a:cubicBezTo>
                    <a:pt x="13913" y="6851"/>
                    <a:pt x="12432" y="7457"/>
                    <a:pt x="12432" y="8335"/>
                  </a:cubicBezTo>
                  <a:lnTo>
                    <a:pt x="12429" y="8331"/>
                  </a:lnTo>
                  <a:lnTo>
                    <a:pt x="12426" y="16779"/>
                  </a:lnTo>
                  <a:cubicBezTo>
                    <a:pt x="12426" y="19439"/>
                    <a:pt x="9638" y="21600"/>
                    <a:pt x="6213" y="21600"/>
                  </a:cubicBezTo>
                  <a:cubicBezTo>
                    <a:pt x="2787" y="21600"/>
                    <a:pt x="0" y="19439"/>
                    <a:pt x="0" y="16779"/>
                  </a:cubicBezTo>
                  <a:lnTo>
                    <a:pt x="0" y="8375"/>
                  </a:lnTo>
                  <a:lnTo>
                    <a:pt x="3260" y="8375"/>
                  </a:lnTo>
                  <a:lnTo>
                    <a:pt x="3260" y="16779"/>
                  </a:lnTo>
                  <a:cubicBezTo>
                    <a:pt x="3260" y="17905"/>
                    <a:pt x="4586" y="18821"/>
                    <a:pt x="6216" y="18821"/>
                  </a:cubicBezTo>
                  <a:cubicBezTo>
                    <a:pt x="7846" y="18821"/>
                    <a:pt x="9171" y="17905"/>
                    <a:pt x="9171" y="16779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98000">
                  <a:srgbClr val="013E4F">
                    <a:alpha val="76078"/>
                  </a:srgbClr>
                </a:gs>
                <a:gs pos="100000">
                  <a:srgbClr val="013E4F">
                    <a:alpha val="76078"/>
                  </a:srgbClr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800"/>
                <a:buFont typeface="Century Gothic"/>
                <a:buNone/>
              </a:pPr>
              <a:endParaRPr sz="18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6" name="Google Shape;56;p20"/>
            <p:cNvSpPr/>
            <p:nvPr/>
          </p:nvSpPr>
          <p:spPr>
            <a:xfrm>
              <a:off x="-1" y="659408"/>
              <a:ext cx="1493199" cy="1493199"/>
            </a:xfrm>
            <a:prstGeom prst="ellipse">
              <a:avLst/>
            </a:prstGeom>
            <a:gradFill>
              <a:gsLst>
                <a:gs pos="0">
                  <a:schemeClr val="accent1"/>
                </a:gs>
                <a:gs pos="98000">
                  <a:srgbClr val="013E4F">
                    <a:alpha val="76078"/>
                  </a:srgbClr>
                </a:gs>
                <a:gs pos="100000">
                  <a:srgbClr val="013E4F">
                    <a:alpha val="76078"/>
                  </a:srgbClr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800"/>
                <a:buFont typeface="Century Gothic"/>
                <a:buNone/>
              </a:pPr>
              <a:endParaRPr sz="18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7" name="Google Shape;57;p20"/>
            <p:cNvSpPr/>
            <p:nvPr/>
          </p:nvSpPr>
          <p:spPr>
            <a:xfrm>
              <a:off x="5353356" y="6536838"/>
              <a:ext cx="1493199" cy="1493199"/>
            </a:xfrm>
            <a:prstGeom prst="ellipse">
              <a:avLst/>
            </a:prstGeom>
            <a:gradFill>
              <a:gsLst>
                <a:gs pos="0">
                  <a:schemeClr val="accent1"/>
                </a:gs>
                <a:gs pos="98000">
                  <a:srgbClr val="013E4F">
                    <a:alpha val="76078"/>
                  </a:srgbClr>
                </a:gs>
                <a:gs pos="100000">
                  <a:srgbClr val="013E4F">
                    <a:alpha val="76078"/>
                  </a:srgbClr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800"/>
                <a:buFont typeface="Century Gothic"/>
                <a:buNone/>
              </a:pPr>
              <a:endParaRPr sz="18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58" name="Google Shape;58;p20"/>
          <p:cNvSpPr txBox="1">
            <a:spLocks noGrp="1"/>
          </p:cNvSpPr>
          <p:nvPr>
            <p:ph type="sldNum" idx="1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yout Personalizado">
  <p:cSld name="Layout Personalizado">
    <p:bg>
      <p:bgPr>
        <a:gradFill>
          <a:gsLst>
            <a:gs pos="0">
              <a:srgbClr val="15CDA2"/>
            </a:gs>
            <a:gs pos="98000">
              <a:srgbClr val="13BF97"/>
            </a:gs>
            <a:gs pos="100000">
              <a:srgbClr val="13BF97"/>
            </a:gs>
          </a:gsLst>
          <a:lin ang="2700000" scaled="0"/>
        </a:gra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oogle Shape;60;p22"/>
          <p:cNvGrpSpPr/>
          <p:nvPr/>
        </p:nvGrpSpPr>
        <p:grpSpPr>
          <a:xfrm>
            <a:off x="-277724" y="-1226003"/>
            <a:ext cx="6846558" cy="8030039"/>
            <a:chOff x="-1" y="0"/>
            <a:chExt cx="6846556" cy="8030037"/>
          </a:xfrm>
        </p:grpSpPr>
        <p:sp>
          <p:nvSpPr>
            <p:cNvPr id="61" name="Google Shape;61;p22"/>
            <p:cNvSpPr/>
            <p:nvPr/>
          </p:nvSpPr>
          <p:spPr>
            <a:xfrm>
              <a:off x="269756" y="0"/>
              <a:ext cx="6297123" cy="7390613"/>
            </a:xfrm>
            <a:custGeom>
              <a:avLst/>
              <a:gdLst/>
              <a:ahLst/>
              <a:cxnLst/>
              <a:rect l="l" t="t" r="r" b="b"/>
              <a:pathLst>
                <a:path w="21569" h="21600" extrusionOk="0">
                  <a:moveTo>
                    <a:pt x="9171" y="0"/>
                  </a:moveTo>
                  <a:lnTo>
                    <a:pt x="12432" y="0"/>
                  </a:lnTo>
                  <a:lnTo>
                    <a:pt x="12430" y="4637"/>
                  </a:lnTo>
                  <a:lnTo>
                    <a:pt x="12432" y="4635"/>
                  </a:lnTo>
                  <a:cubicBezTo>
                    <a:pt x="13303" y="4284"/>
                    <a:pt x="14217" y="4072"/>
                    <a:pt x="15316" y="4072"/>
                  </a:cubicBezTo>
                  <a:cubicBezTo>
                    <a:pt x="18697" y="4072"/>
                    <a:pt x="21600" y="6233"/>
                    <a:pt x="21569" y="8893"/>
                  </a:cubicBezTo>
                  <a:lnTo>
                    <a:pt x="21569" y="17297"/>
                  </a:lnTo>
                  <a:lnTo>
                    <a:pt x="18271" y="17297"/>
                  </a:lnTo>
                  <a:lnTo>
                    <a:pt x="18271" y="8893"/>
                  </a:lnTo>
                  <a:lnTo>
                    <a:pt x="18268" y="8893"/>
                  </a:lnTo>
                  <a:cubicBezTo>
                    <a:pt x="18299" y="7767"/>
                    <a:pt x="16644" y="6851"/>
                    <a:pt x="15278" y="6851"/>
                  </a:cubicBezTo>
                  <a:cubicBezTo>
                    <a:pt x="13913" y="6851"/>
                    <a:pt x="12432" y="7457"/>
                    <a:pt x="12432" y="8335"/>
                  </a:cubicBezTo>
                  <a:lnTo>
                    <a:pt x="12429" y="8331"/>
                  </a:lnTo>
                  <a:lnTo>
                    <a:pt x="12426" y="16779"/>
                  </a:lnTo>
                  <a:cubicBezTo>
                    <a:pt x="12426" y="19439"/>
                    <a:pt x="9638" y="21600"/>
                    <a:pt x="6213" y="21600"/>
                  </a:cubicBezTo>
                  <a:cubicBezTo>
                    <a:pt x="2787" y="21600"/>
                    <a:pt x="0" y="19439"/>
                    <a:pt x="0" y="16779"/>
                  </a:cubicBezTo>
                  <a:lnTo>
                    <a:pt x="0" y="8375"/>
                  </a:lnTo>
                  <a:lnTo>
                    <a:pt x="3260" y="8375"/>
                  </a:lnTo>
                  <a:lnTo>
                    <a:pt x="3260" y="16779"/>
                  </a:lnTo>
                  <a:cubicBezTo>
                    <a:pt x="3260" y="17905"/>
                    <a:pt x="4586" y="18821"/>
                    <a:pt x="6216" y="18821"/>
                  </a:cubicBezTo>
                  <a:cubicBezTo>
                    <a:pt x="7846" y="18821"/>
                    <a:pt x="9171" y="17905"/>
                    <a:pt x="9171" y="16779"/>
                  </a:cubicBezTo>
                  <a:close/>
                </a:path>
              </a:pathLst>
            </a:custGeom>
            <a:gradFill>
              <a:gsLst>
                <a:gs pos="0">
                  <a:srgbClr val="15CDA1"/>
                </a:gs>
                <a:gs pos="98000">
                  <a:srgbClr val="024C60">
                    <a:alpha val="14901"/>
                  </a:srgbClr>
                </a:gs>
                <a:gs pos="100000">
                  <a:srgbClr val="024C60">
                    <a:alpha val="14901"/>
                  </a:srgbClr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800"/>
                <a:buFont typeface="Century Gothic"/>
                <a:buNone/>
              </a:pPr>
              <a:endParaRPr sz="18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2" name="Google Shape;62;p22"/>
            <p:cNvSpPr/>
            <p:nvPr/>
          </p:nvSpPr>
          <p:spPr>
            <a:xfrm>
              <a:off x="-1" y="659408"/>
              <a:ext cx="1493199" cy="1493199"/>
            </a:xfrm>
            <a:prstGeom prst="ellipse">
              <a:avLst/>
            </a:prstGeom>
            <a:gradFill>
              <a:gsLst>
                <a:gs pos="0">
                  <a:srgbClr val="15CDA1"/>
                </a:gs>
                <a:gs pos="98000">
                  <a:srgbClr val="024C60">
                    <a:alpha val="14901"/>
                  </a:srgbClr>
                </a:gs>
                <a:gs pos="100000">
                  <a:srgbClr val="024C60">
                    <a:alpha val="14901"/>
                  </a:srgbClr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800"/>
                <a:buFont typeface="Century Gothic"/>
                <a:buNone/>
              </a:pPr>
              <a:endParaRPr sz="18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3" name="Google Shape;63;p22"/>
            <p:cNvSpPr/>
            <p:nvPr/>
          </p:nvSpPr>
          <p:spPr>
            <a:xfrm>
              <a:off x="5353356" y="6536838"/>
              <a:ext cx="1493199" cy="1493199"/>
            </a:xfrm>
            <a:prstGeom prst="ellipse">
              <a:avLst/>
            </a:prstGeom>
            <a:gradFill>
              <a:gsLst>
                <a:gs pos="0">
                  <a:srgbClr val="15CDA1"/>
                </a:gs>
                <a:gs pos="98000">
                  <a:srgbClr val="024C60">
                    <a:alpha val="14901"/>
                  </a:srgbClr>
                </a:gs>
                <a:gs pos="100000">
                  <a:srgbClr val="024C60">
                    <a:alpha val="14901"/>
                  </a:srgbClr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800"/>
                <a:buFont typeface="Century Gothic"/>
                <a:buNone/>
              </a:pPr>
              <a:endParaRPr sz="18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64" name="Google Shape;64;p22"/>
          <p:cNvGrpSpPr/>
          <p:nvPr/>
        </p:nvGrpSpPr>
        <p:grpSpPr>
          <a:xfrm>
            <a:off x="11238393" y="417879"/>
            <a:ext cx="585044" cy="459575"/>
            <a:chOff x="-1" y="-1"/>
            <a:chExt cx="585044" cy="459575"/>
          </a:xfrm>
        </p:grpSpPr>
        <p:sp>
          <p:nvSpPr>
            <p:cNvPr id="65" name="Google Shape;65;p22"/>
            <p:cNvSpPr/>
            <p:nvPr/>
          </p:nvSpPr>
          <p:spPr>
            <a:xfrm>
              <a:off x="8520" y="124869"/>
              <a:ext cx="50704" cy="24061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800"/>
                <a:buFont typeface="Century Gothic"/>
                <a:buNone/>
              </a:pPr>
              <a:endParaRPr sz="18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6" name="Google Shape;66;p22"/>
            <p:cNvSpPr/>
            <p:nvPr/>
          </p:nvSpPr>
          <p:spPr>
            <a:xfrm>
              <a:off x="85866" y="124509"/>
              <a:ext cx="193215" cy="291562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5938" y="15092"/>
                  </a:moveTo>
                  <a:cubicBezTo>
                    <a:pt x="15938" y="16612"/>
                    <a:pt x="13638" y="17848"/>
                    <a:pt x="10807" y="17848"/>
                  </a:cubicBezTo>
                  <a:cubicBezTo>
                    <a:pt x="7976" y="17848"/>
                    <a:pt x="5668" y="16612"/>
                    <a:pt x="5668" y="15092"/>
                  </a:cubicBezTo>
                  <a:lnTo>
                    <a:pt x="5668" y="27"/>
                  </a:lnTo>
                  <a:lnTo>
                    <a:pt x="0" y="27"/>
                  </a:lnTo>
                  <a:lnTo>
                    <a:pt x="0" y="15092"/>
                  </a:lnTo>
                  <a:cubicBezTo>
                    <a:pt x="0" y="18679"/>
                    <a:pt x="4843" y="21600"/>
                    <a:pt x="10800" y="21600"/>
                  </a:cubicBezTo>
                  <a:cubicBezTo>
                    <a:pt x="16757" y="21600"/>
                    <a:pt x="21600" y="18679"/>
                    <a:pt x="21600" y="15092"/>
                  </a:cubicBezTo>
                  <a:lnTo>
                    <a:pt x="21600" y="0"/>
                  </a:lnTo>
                  <a:lnTo>
                    <a:pt x="15932" y="0"/>
                  </a:lnTo>
                  <a:lnTo>
                    <a:pt x="15932" y="15092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800"/>
                <a:buFont typeface="Century Gothic"/>
                <a:buNone/>
              </a:pPr>
              <a:endParaRPr sz="18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7" name="Google Shape;67;p22"/>
            <p:cNvSpPr/>
            <p:nvPr/>
          </p:nvSpPr>
          <p:spPr>
            <a:xfrm>
              <a:off x="305902" y="-1"/>
              <a:ext cx="193275" cy="365489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0797" y="4383"/>
                  </a:moveTo>
                  <a:cubicBezTo>
                    <a:pt x="8939" y="4383"/>
                    <a:pt x="7189" y="4610"/>
                    <a:pt x="5667" y="5007"/>
                  </a:cubicBezTo>
                  <a:lnTo>
                    <a:pt x="5667" y="0"/>
                  </a:lnTo>
                  <a:lnTo>
                    <a:pt x="0" y="0"/>
                  </a:lnTo>
                  <a:lnTo>
                    <a:pt x="0" y="21600"/>
                  </a:lnTo>
                  <a:lnTo>
                    <a:pt x="5667" y="21600"/>
                  </a:lnTo>
                  <a:lnTo>
                    <a:pt x="5667" y="9575"/>
                  </a:lnTo>
                  <a:cubicBezTo>
                    <a:pt x="5667" y="8366"/>
                    <a:pt x="7967" y="7380"/>
                    <a:pt x="10797" y="7380"/>
                  </a:cubicBezTo>
                  <a:cubicBezTo>
                    <a:pt x="13627" y="7380"/>
                    <a:pt x="15933" y="8366"/>
                    <a:pt x="15933" y="9575"/>
                  </a:cubicBezTo>
                  <a:lnTo>
                    <a:pt x="15933" y="21600"/>
                  </a:lnTo>
                  <a:lnTo>
                    <a:pt x="21600" y="21600"/>
                  </a:lnTo>
                  <a:lnTo>
                    <a:pt x="21600" y="9575"/>
                  </a:lnTo>
                  <a:cubicBezTo>
                    <a:pt x="21600" y="6713"/>
                    <a:pt x="16758" y="4383"/>
                    <a:pt x="10803" y="438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800"/>
                <a:buFont typeface="Century Gothic"/>
                <a:buNone/>
              </a:pPr>
              <a:endParaRPr sz="18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8" name="Google Shape;68;p22"/>
            <p:cNvSpPr/>
            <p:nvPr/>
          </p:nvSpPr>
          <p:spPr>
            <a:xfrm>
              <a:off x="-1" y="30482"/>
              <a:ext cx="67685" cy="67685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800"/>
                <a:buFont typeface="Century Gothic"/>
                <a:buNone/>
              </a:pPr>
              <a:endParaRPr sz="18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9" name="Google Shape;69;p22"/>
            <p:cNvSpPr/>
            <p:nvPr/>
          </p:nvSpPr>
          <p:spPr>
            <a:xfrm>
              <a:off x="525818" y="124509"/>
              <a:ext cx="50704" cy="24061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800"/>
                <a:buFont typeface="Century Gothic"/>
                <a:buNone/>
              </a:pPr>
              <a:endParaRPr sz="18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0" name="Google Shape;70;p22"/>
            <p:cNvSpPr/>
            <p:nvPr/>
          </p:nvSpPr>
          <p:spPr>
            <a:xfrm>
              <a:off x="517358" y="391889"/>
              <a:ext cx="67685" cy="67685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800"/>
                <a:buFont typeface="Century Gothic"/>
                <a:buNone/>
              </a:pPr>
              <a:endParaRPr sz="18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Layout Personalizado">
  <p:cSld name="5_Layout Personalizado">
    <p:bg>
      <p:bgPr>
        <a:gradFill>
          <a:gsLst>
            <a:gs pos="0">
              <a:srgbClr val="15CDA2"/>
            </a:gs>
            <a:gs pos="98000">
              <a:srgbClr val="13BF97"/>
            </a:gs>
            <a:gs pos="100000">
              <a:srgbClr val="13BF97"/>
            </a:gs>
          </a:gsLst>
          <a:lin ang="2700000" scaled="0"/>
        </a:grad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3"/>
          <p:cNvSpPr txBox="1">
            <a:spLocks noGrp="1"/>
          </p:cNvSpPr>
          <p:nvPr>
            <p:ph type="sldNum" idx="1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Layout Personalizado">
  <p:cSld name="1_Layout Personalizado">
    <p:bg>
      <p:bgPr>
        <a:gradFill>
          <a:gsLst>
            <a:gs pos="0">
              <a:srgbClr val="15CDA2"/>
            </a:gs>
            <a:gs pos="98000">
              <a:srgbClr val="13BF97"/>
            </a:gs>
            <a:gs pos="100000">
              <a:srgbClr val="13BF97"/>
            </a:gs>
          </a:gsLst>
          <a:lin ang="2700000" scaled="0"/>
        </a:gra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24"/>
          <p:cNvGrpSpPr/>
          <p:nvPr/>
        </p:nvGrpSpPr>
        <p:grpSpPr>
          <a:xfrm>
            <a:off x="-277724" y="-1226003"/>
            <a:ext cx="6846558" cy="8030039"/>
            <a:chOff x="-1" y="0"/>
            <a:chExt cx="6846556" cy="8030037"/>
          </a:xfrm>
        </p:grpSpPr>
        <p:sp>
          <p:nvSpPr>
            <p:cNvPr id="75" name="Google Shape;75;p24"/>
            <p:cNvSpPr/>
            <p:nvPr/>
          </p:nvSpPr>
          <p:spPr>
            <a:xfrm>
              <a:off x="269756" y="0"/>
              <a:ext cx="6297123" cy="7390613"/>
            </a:xfrm>
            <a:custGeom>
              <a:avLst/>
              <a:gdLst/>
              <a:ahLst/>
              <a:cxnLst/>
              <a:rect l="l" t="t" r="r" b="b"/>
              <a:pathLst>
                <a:path w="21569" h="21600" extrusionOk="0">
                  <a:moveTo>
                    <a:pt x="9171" y="0"/>
                  </a:moveTo>
                  <a:lnTo>
                    <a:pt x="12432" y="0"/>
                  </a:lnTo>
                  <a:lnTo>
                    <a:pt x="12430" y="4637"/>
                  </a:lnTo>
                  <a:lnTo>
                    <a:pt x="12432" y="4635"/>
                  </a:lnTo>
                  <a:cubicBezTo>
                    <a:pt x="13303" y="4284"/>
                    <a:pt x="14217" y="4072"/>
                    <a:pt x="15316" y="4072"/>
                  </a:cubicBezTo>
                  <a:cubicBezTo>
                    <a:pt x="18697" y="4072"/>
                    <a:pt x="21600" y="6233"/>
                    <a:pt x="21569" y="8893"/>
                  </a:cubicBezTo>
                  <a:lnTo>
                    <a:pt x="21569" y="17297"/>
                  </a:lnTo>
                  <a:lnTo>
                    <a:pt x="18271" y="17297"/>
                  </a:lnTo>
                  <a:lnTo>
                    <a:pt x="18271" y="8893"/>
                  </a:lnTo>
                  <a:lnTo>
                    <a:pt x="18268" y="8893"/>
                  </a:lnTo>
                  <a:cubicBezTo>
                    <a:pt x="18299" y="7767"/>
                    <a:pt x="16644" y="6851"/>
                    <a:pt x="15278" y="6851"/>
                  </a:cubicBezTo>
                  <a:cubicBezTo>
                    <a:pt x="13913" y="6851"/>
                    <a:pt x="12432" y="7457"/>
                    <a:pt x="12432" y="8335"/>
                  </a:cubicBezTo>
                  <a:lnTo>
                    <a:pt x="12429" y="8331"/>
                  </a:lnTo>
                  <a:lnTo>
                    <a:pt x="12426" y="16779"/>
                  </a:lnTo>
                  <a:cubicBezTo>
                    <a:pt x="12426" y="19439"/>
                    <a:pt x="9638" y="21600"/>
                    <a:pt x="6213" y="21600"/>
                  </a:cubicBezTo>
                  <a:cubicBezTo>
                    <a:pt x="2787" y="21600"/>
                    <a:pt x="0" y="19439"/>
                    <a:pt x="0" y="16779"/>
                  </a:cubicBezTo>
                  <a:lnTo>
                    <a:pt x="0" y="8375"/>
                  </a:lnTo>
                  <a:lnTo>
                    <a:pt x="3260" y="8375"/>
                  </a:lnTo>
                  <a:lnTo>
                    <a:pt x="3260" y="16779"/>
                  </a:lnTo>
                  <a:cubicBezTo>
                    <a:pt x="3260" y="17905"/>
                    <a:pt x="4586" y="18821"/>
                    <a:pt x="6216" y="18821"/>
                  </a:cubicBezTo>
                  <a:cubicBezTo>
                    <a:pt x="7846" y="18821"/>
                    <a:pt x="9171" y="17905"/>
                    <a:pt x="9171" y="16779"/>
                  </a:cubicBezTo>
                  <a:close/>
                </a:path>
              </a:pathLst>
            </a:custGeom>
            <a:gradFill>
              <a:gsLst>
                <a:gs pos="0">
                  <a:srgbClr val="15CDA1"/>
                </a:gs>
                <a:gs pos="98000">
                  <a:srgbClr val="024C60">
                    <a:alpha val="14901"/>
                  </a:srgbClr>
                </a:gs>
                <a:gs pos="100000">
                  <a:srgbClr val="024C60">
                    <a:alpha val="14901"/>
                  </a:srgbClr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800"/>
                <a:buFont typeface="Century Gothic"/>
                <a:buNone/>
              </a:pPr>
              <a:endParaRPr sz="18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6" name="Google Shape;76;p24"/>
            <p:cNvSpPr/>
            <p:nvPr/>
          </p:nvSpPr>
          <p:spPr>
            <a:xfrm>
              <a:off x="-1" y="659408"/>
              <a:ext cx="1493199" cy="1493199"/>
            </a:xfrm>
            <a:prstGeom prst="ellipse">
              <a:avLst/>
            </a:prstGeom>
            <a:gradFill>
              <a:gsLst>
                <a:gs pos="0">
                  <a:srgbClr val="15CDA1"/>
                </a:gs>
                <a:gs pos="98000">
                  <a:srgbClr val="024C60">
                    <a:alpha val="14901"/>
                  </a:srgbClr>
                </a:gs>
                <a:gs pos="100000">
                  <a:srgbClr val="024C60">
                    <a:alpha val="14901"/>
                  </a:srgbClr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800"/>
                <a:buFont typeface="Century Gothic"/>
                <a:buNone/>
              </a:pPr>
              <a:endParaRPr sz="18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7" name="Google Shape;77;p24"/>
            <p:cNvSpPr/>
            <p:nvPr/>
          </p:nvSpPr>
          <p:spPr>
            <a:xfrm>
              <a:off x="5353356" y="6536838"/>
              <a:ext cx="1493199" cy="1493199"/>
            </a:xfrm>
            <a:prstGeom prst="ellipse">
              <a:avLst/>
            </a:prstGeom>
            <a:gradFill>
              <a:gsLst>
                <a:gs pos="0">
                  <a:srgbClr val="15CDA1"/>
                </a:gs>
                <a:gs pos="98000">
                  <a:srgbClr val="024C60">
                    <a:alpha val="14901"/>
                  </a:srgbClr>
                </a:gs>
                <a:gs pos="100000">
                  <a:srgbClr val="024C60">
                    <a:alpha val="14901"/>
                  </a:srgbClr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800"/>
                <a:buFont typeface="Century Gothic"/>
                <a:buNone/>
              </a:pPr>
              <a:endParaRPr sz="18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78" name="Google Shape;78;p24"/>
          <p:cNvSpPr txBox="1">
            <a:spLocks noGrp="1"/>
          </p:cNvSpPr>
          <p:nvPr>
            <p:ph type="sldNum" idx="1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Layout Personalizado">
  <p:cSld name="3_Layout Personalizado">
    <p:bg>
      <p:bgPr>
        <a:gradFill>
          <a:gsLst>
            <a:gs pos="0">
              <a:srgbClr val="FAFAF5"/>
            </a:gs>
            <a:gs pos="98000">
              <a:srgbClr val="DEDED9"/>
            </a:gs>
            <a:gs pos="100000">
              <a:srgbClr val="DEDED9"/>
            </a:gs>
          </a:gsLst>
          <a:lin ang="2700000" scaled="0"/>
        </a:grad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5"/>
          <p:cNvSpPr txBox="1">
            <a:spLocks noGrp="1"/>
          </p:cNvSpPr>
          <p:nvPr>
            <p:ph type="sldNum" idx="1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>
  <p:cSld name="Slide de Título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Layout Personalizado">
  <p:cSld name="11_Layout Personalizado">
    <p:bg>
      <p:bgPr>
        <a:gradFill>
          <a:gsLst>
            <a:gs pos="0">
              <a:srgbClr val="024C60"/>
            </a:gs>
            <a:gs pos="98000">
              <a:srgbClr val="014152"/>
            </a:gs>
            <a:gs pos="100000">
              <a:srgbClr val="014152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yout Personalizado">
  <p:cSld name="Layout Personalizado">
    <p:bg>
      <p:bgPr>
        <a:gradFill>
          <a:gsLst>
            <a:gs pos="0">
              <a:srgbClr val="15CDA2"/>
            </a:gs>
            <a:gs pos="98000">
              <a:srgbClr val="13BF97"/>
            </a:gs>
            <a:gs pos="100000">
              <a:srgbClr val="13BF97"/>
            </a:gs>
          </a:gsLst>
          <a:lin ang="2700006" scaled="0"/>
        </a:gra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Google Shape;87;g3d760322ee6_2_90"/>
          <p:cNvGrpSpPr/>
          <p:nvPr/>
        </p:nvGrpSpPr>
        <p:grpSpPr>
          <a:xfrm>
            <a:off x="-277657" y="-1225985"/>
            <a:ext cx="6846348" cy="8029837"/>
            <a:chOff x="4821667" y="1321351"/>
            <a:chExt cx="3051365" cy="3578837"/>
          </a:xfrm>
        </p:grpSpPr>
        <p:sp>
          <p:nvSpPr>
            <p:cNvPr id="88" name="Google Shape;88;g3d760322ee6_2_90"/>
            <p:cNvSpPr/>
            <p:nvPr/>
          </p:nvSpPr>
          <p:spPr>
            <a:xfrm>
              <a:off x="4941896" y="1321351"/>
              <a:ext cx="2806597" cy="3293960"/>
            </a:xfrm>
            <a:custGeom>
              <a:avLst/>
              <a:gdLst/>
              <a:ahLst/>
              <a:cxnLst/>
              <a:rect l="l" t="t" r="r" b="b"/>
              <a:pathLst>
                <a:path w="2806597" h="3293960" extrusionOk="0">
                  <a:moveTo>
                    <a:pt x="1193387" y="0"/>
                  </a:moveTo>
                  <a:lnTo>
                    <a:pt x="1617631" y="0"/>
                  </a:lnTo>
                  <a:lnTo>
                    <a:pt x="1617407" y="707178"/>
                  </a:lnTo>
                  <a:lnTo>
                    <a:pt x="1617631" y="706803"/>
                  </a:lnTo>
                  <a:cubicBezTo>
                    <a:pt x="1730978" y="653368"/>
                    <a:pt x="1849993" y="620983"/>
                    <a:pt x="1992892" y="620983"/>
                  </a:cubicBezTo>
                  <a:cubicBezTo>
                    <a:pt x="2432923" y="620983"/>
                    <a:pt x="2810613" y="950500"/>
                    <a:pt x="2806565" y="1356123"/>
                  </a:cubicBezTo>
                  <a:lnTo>
                    <a:pt x="2806565" y="2637759"/>
                  </a:lnTo>
                  <a:lnTo>
                    <a:pt x="2377464" y="2637759"/>
                  </a:lnTo>
                  <a:lnTo>
                    <a:pt x="2377464" y="1356123"/>
                  </a:lnTo>
                  <a:lnTo>
                    <a:pt x="2377059" y="1356123"/>
                  </a:lnTo>
                  <a:cubicBezTo>
                    <a:pt x="2381107" y="1184482"/>
                    <a:pt x="2165747" y="1044822"/>
                    <a:pt x="1988034" y="1044822"/>
                  </a:cubicBezTo>
                  <a:cubicBezTo>
                    <a:pt x="1810321" y="1044822"/>
                    <a:pt x="1617631" y="1137119"/>
                    <a:pt x="1617631" y="1271112"/>
                  </a:cubicBezTo>
                  <a:lnTo>
                    <a:pt x="1617229" y="1270401"/>
                  </a:lnTo>
                  <a:lnTo>
                    <a:pt x="1616821" y="2558820"/>
                  </a:lnTo>
                  <a:cubicBezTo>
                    <a:pt x="1616821" y="2964442"/>
                    <a:pt x="1254109" y="3293960"/>
                    <a:pt x="808411" y="3293960"/>
                  </a:cubicBezTo>
                  <a:cubicBezTo>
                    <a:pt x="362712" y="3293960"/>
                    <a:pt x="0" y="2964442"/>
                    <a:pt x="0" y="2558820"/>
                  </a:cubicBezTo>
                  <a:lnTo>
                    <a:pt x="0" y="1277184"/>
                  </a:lnTo>
                  <a:lnTo>
                    <a:pt x="424243" y="1277184"/>
                  </a:lnTo>
                  <a:lnTo>
                    <a:pt x="424243" y="2558820"/>
                  </a:lnTo>
                  <a:cubicBezTo>
                    <a:pt x="424243" y="2730460"/>
                    <a:pt x="596694" y="2870121"/>
                    <a:pt x="808815" y="2870121"/>
                  </a:cubicBezTo>
                  <a:cubicBezTo>
                    <a:pt x="1020937" y="2870121"/>
                    <a:pt x="1193387" y="2730460"/>
                    <a:pt x="1193387" y="2558820"/>
                  </a:cubicBezTo>
                  <a:close/>
                </a:path>
              </a:pathLst>
            </a:custGeom>
            <a:gradFill>
              <a:gsLst>
                <a:gs pos="0">
                  <a:srgbClr val="15CDA1"/>
                </a:gs>
                <a:gs pos="98000">
                  <a:srgbClr val="024C60">
                    <a:alpha val="14901"/>
                  </a:srgbClr>
                </a:gs>
                <a:gs pos="100000">
                  <a:srgbClr val="024C60">
                    <a:alpha val="14901"/>
                  </a:srgbClr>
                </a:gs>
              </a:gsLst>
              <a:lin ang="2700006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89;g3d760322ee6_2_90"/>
            <p:cNvSpPr/>
            <p:nvPr/>
          </p:nvSpPr>
          <p:spPr>
            <a:xfrm>
              <a:off x="4821667" y="1615246"/>
              <a:ext cx="665400" cy="665400"/>
            </a:xfrm>
            <a:prstGeom prst="ellipse">
              <a:avLst/>
            </a:prstGeom>
            <a:gradFill>
              <a:gsLst>
                <a:gs pos="0">
                  <a:srgbClr val="15CDA1"/>
                </a:gs>
                <a:gs pos="98000">
                  <a:srgbClr val="024C60">
                    <a:alpha val="14901"/>
                  </a:srgbClr>
                </a:gs>
                <a:gs pos="100000">
                  <a:srgbClr val="024C60">
                    <a:alpha val="14901"/>
                  </a:srgbClr>
                </a:gs>
              </a:gsLst>
              <a:lin ang="2700006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0;g3d760322ee6_2_90"/>
            <p:cNvSpPr/>
            <p:nvPr/>
          </p:nvSpPr>
          <p:spPr>
            <a:xfrm>
              <a:off x="7207632" y="4234788"/>
              <a:ext cx="665400" cy="665400"/>
            </a:xfrm>
            <a:prstGeom prst="ellipse">
              <a:avLst/>
            </a:prstGeom>
            <a:gradFill>
              <a:gsLst>
                <a:gs pos="0">
                  <a:srgbClr val="15CDA1"/>
                </a:gs>
                <a:gs pos="98000">
                  <a:srgbClr val="024C60">
                    <a:alpha val="14901"/>
                  </a:srgbClr>
                </a:gs>
                <a:gs pos="100000">
                  <a:srgbClr val="024C60">
                    <a:alpha val="14901"/>
                  </a:srgbClr>
                </a:gs>
              </a:gsLst>
              <a:lin ang="2700006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Layout Personalizado">
  <p:cSld name="2_Layout Personalizado">
    <p:bg>
      <p:bgPr>
        <a:gradFill>
          <a:gsLst>
            <a:gs pos="0">
              <a:srgbClr val="FAFAF5"/>
            </a:gs>
            <a:gs pos="98000">
              <a:srgbClr val="DEDED9"/>
            </a:gs>
            <a:gs pos="100000">
              <a:srgbClr val="DEDED9"/>
            </a:gs>
          </a:gsLst>
          <a:lin ang="2700006" scaled="0"/>
        </a:gra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g3d760322ee6_2_95"/>
          <p:cNvGrpSpPr/>
          <p:nvPr/>
        </p:nvGrpSpPr>
        <p:grpSpPr>
          <a:xfrm>
            <a:off x="9785822" y="417833"/>
            <a:ext cx="584930" cy="459484"/>
            <a:chOff x="2643531" y="1704851"/>
            <a:chExt cx="3946894" cy="3100430"/>
          </a:xfrm>
        </p:grpSpPr>
        <p:sp>
          <p:nvSpPr>
            <p:cNvPr id="93" name="Google Shape;93;g3d760322ee6_2_95"/>
            <p:cNvSpPr/>
            <p:nvPr/>
          </p:nvSpPr>
          <p:spPr>
            <a:xfrm>
              <a:off x="2701015" y="2547265"/>
              <a:ext cx="342000" cy="1623300"/>
            </a:xfrm>
            <a:prstGeom prst="rect">
              <a:avLst/>
            </a:prstGeom>
            <a:solidFill>
              <a:srgbClr val="01415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94;g3d760322ee6_2_95"/>
            <p:cNvSpPr/>
            <p:nvPr/>
          </p:nvSpPr>
          <p:spPr>
            <a:xfrm>
              <a:off x="3222818" y="2544836"/>
              <a:ext cx="1303496" cy="1966984"/>
            </a:xfrm>
            <a:custGeom>
              <a:avLst/>
              <a:gdLst/>
              <a:ahLst/>
              <a:cxnLst/>
              <a:rect l="l" t="t" r="r" b="b"/>
              <a:pathLst>
                <a:path w="1303496" h="1966984" extrusionOk="0">
                  <a:moveTo>
                    <a:pt x="961835" y="1374339"/>
                  </a:moveTo>
                  <a:cubicBezTo>
                    <a:pt x="961835" y="1512784"/>
                    <a:pt x="822984" y="1625322"/>
                    <a:pt x="652153" y="1625322"/>
                  </a:cubicBezTo>
                  <a:cubicBezTo>
                    <a:pt x="481322" y="1625322"/>
                    <a:pt x="342067" y="1512784"/>
                    <a:pt x="342067" y="1374339"/>
                  </a:cubicBezTo>
                  <a:lnTo>
                    <a:pt x="342067" y="2429"/>
                  </a:lnTo>
                  <a:lnTo>
                    <a:pt x="0" y="2429"/>
                  </a:lnTo>
                  <a:lnTo>
                    <a:pt x="0" y="1374339"/>
                  </a:lnTo>
                  <a:cubicBezTo>
                    <a:pt x="0" y="1701022"/>
                    <a:pt x="292275" y="1966984"/>
                    <a:pt x="651748" y="1966984"/>
                  </a:cubicBezTo>
                  <a:cubicBezTo>
                    <a:pt x="1011222" y="1966984"/>
                    <a:pt x="1303496" y="1701022"/>
                    <a:pt x="1303496" y="1374339"/>
                  </a:cubicBezTo>
                  <a:lnTo>
                    <a:pt x="1303496" y="0"/>
                  </a:lnTo>
                  <a:lnTo>
                    <a:pt x="961430" y="0"/>
                  </a:lnTo>
                  <a:lnTo>
                    <a:pt x="961430" y="1374339"/>
                  </a:lnTo>
                  <a:close/>
                </a:path>
              </a:pathLst>
            </a:custGeom>
            <a:solidFill>
              <a:srgbClr val="01415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95;g3d760322ee6_2_95"/>
            <p:cNvSpPr/>
            <p:nvPr/>
          </p:nvSpPr>
          <p:spPr>
            <a:xfrm>
              <a:off x="4707265" y="1704851"/>
              <a:ext cx="1303900" cy="2465713"/>
            </a:xfrm>
            <a:custGeom>
              <a:avLst/>
              <a:gdLst/>
              <a:ahLst/>
              <a:cxnLst/>
              <a:rect l="l" t="t" r="r" b="b"/>
              <a:pathLst>
                <a:path w="1303900" h="2465713" extrusionOk="0">
                  <a:moveTo>
                    <a:pt x="651748" y="500348"/>
                  </a:moveTo>
                  <a:cubicBezTo>
                    <a:pt x="539615" y="500348"/>
                    <a:pt x="433959" y="526256"/>
                    <a:pt x="342067" y="571595"/>
                  </a:cubicBezTo>
                  <a:lnTo>
                    <a:pt x="342067" y="0"/>
                  </a:lnTo>
                  <a:lnTo>
                    <a:pt x="0" y="0"/>
                  </a:lnTo>
                  <a:lnTo>
                    <a:pt x="0" y="2465713"/>
                  </a:lnTo>
                  <a:lnTo>
                    <a:pt x="342067" y="2465713"/>
                  </a:lnTo>
                  <a:lnTo>
                    <a:pt x="342067" y="1092994"/>
                  </a:lnTo>
                  <a:cubicBezTo>
                    <a:pt x="342067" y="954953"/>
                    <a:pt x="480917" y="842415"/>
                    <a:pt x="651748" y="842415"/>
                  </a:cubicBezTo>
                  <a:cubicBezTo>
                    <a:pt x="822579" y="842415"/>
                    <a:pt x="961834" y="954953"/>
                    <a:pt x="961834" y="1092994"/>
                  </a:cubicBezTo>
                  <a:lnTo>
                    <a:pt x="961834" y="2465713"/>
                  </a:lnTo>
                  <a:lnTo>
                    <a:pt x="1303901" y="2465713"/>
                  </a:lnTo>
                  <a:lnTo>
                    <a:pt x="1303901" y="1092994"/>
                  </a:lnTo>
                  <a:cubicBezTo>
                    <a:pt x="1303901" y="766310"/>
                    <a:pt x="1011627" y="500348"/>
                    <a:pt x="652153" y="500348"/>
                  </a:cubicBezTo>
                  <a:close/>
                </a:path>
              </a:pathLst>
            </a:custGeom>
            <a:solidFill>
              <a:srgbClr val="01415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96;g3d760322ee6_2_95"/>
            <p:cNvSpPr/>
            <p:nvPr/>
          </p:nvSpPr>
          <p:spPr>
            <a:xfrm>
              <a:off x="2643531" y="1910495"/>
              <a:ext cx="456600" cy="456600"/>
            </a:xfrm>
            <a:prstGeom prst="ellipse">
              <a:avLst/>
            </a:prstGeom>
            <a:solidFill>
              <a:srgbClr val="01415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97;g3d760322ee6_2_95"/>
            <p:cNvSpPr/>
            <p:nvPr/>
          </p:nvSpPr>
          <p:spPr>
            <a:xfrm>
              <a:off x="6190903" y="2544837"/>
              <a:ext cx="342000" cy="1623300"/>
            </a:xfrm>
            <a:prstGeom prst="rect">
              <a:avLst/>
            </a:prstGeom>
            <a:solidFill>
              <a:srgbClr val="15CDA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15CDA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98;g3d760322ee6_2_95"/>
            <p:cNvSpPr/>
            <p:nvPr/>
          </p:nvSpPr>
          <p:spPr>
            <a:xfrm>
              <a:off x="6133825" y="4348681"/>
              <a:ext cx="456600" cy="456600"/>
            </a:xfrm>
            <a:prstGeom prst="ellipse">
              <a:avLst/>
            </a:prstGeom>
            <a:solidFill>
              <a:srgbClr val="15CDA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9" name="Google Shape;99;g3d760322ee6_2_95"/>
          <p:cNvGrpSpPr/>
          <p:nvPr/>
        </p:nvGrpSpPr>
        <p:grpSpPr>
          <a:xfrm>
            <a:off x="-266577" y="-1214443"/>
            <a:ext cx="6846348" cy="8029837"/>
            <a:chOff x="4821667" y="1321351"/>
            <a:chExt cx="3051365" cy="3578837"/>
          </a:xfrm>
        </p:grpSpPr>
        <p:sp>
          <p:nvSpPr>
            <p:cNvPr id="100" name="Google Shape;100;g3d760322ee6_2_95"/>
            <p:cNvSpPr/>
            <p:nvPr/>
          </p:nvSpPr>
          <p:spPr>
            <a:xfrm>
              <a:off x="4941896" y="1321351"/>
              <a:ext cx="2806597" cy="3293960"/>
            </a:xfrm>
            <a:custGeom>
              <a:avLst/>
              <a:gdLst/>
              <a:ahLst/>
              <a:cxnLst/>
              <a:rect l="l" t="t" r="r" b="b"/>
              <a:pathLst>
                <a:path w="2806597" h="3293960" extrusionOk="0">
                  <a:moveTo>
                    <a:pt x="1193387" y="0"/>
                  </a:moveTo>
                  <a:lnTo>
                    <a:pt x="1617631" y="0"/>
                  </a:lnTo>
                  <a:lnTo>
                    <a:pt x="1617407" y="707178"/>
                  </a:lnTo>
                  <a:lnTo>
                    <a:pt x="1617631" y="706803"/>
                  </a:lnTo>
                  <a:cubicBezTo>
                    <a:pt x="1730978" y="653368"/>
                    <a:pt x="1849993" y="620983"/>
                    <a:pt x="1992892" y="620983"/>
                  </a:cubicBezTo>
                  <a:cubicBezTo>
                    <a:pt x="2432923" y="620983"/>
                    <a:pt x="2810613" y="950500"/>
                    <a:pt x="2806565" y="1356123"/>
                  </a:cubicBezTo>
                  <a:lnTo>
                    <a:pt x="2806565" y="2637759"/>
                  </a:lnTo>
                  <a:lnTo>
                    <a:pt x="2377464" y="2637759"/>
                  </a:lnTo>
                  <a:lnTo>
                    <a:pt x="2377464" y="1356123"/>
                  </a:lnTo>
                  <a:lnTo>
                    <a:pt x="2377059" y="1356123"/>
                  </a:lnTo>
                  <a:cubicBezTo>
                    <a:pt x="2381107" y="1184482"/>
                    <a:pt x="2165747" y="1044822"/>
                    <a:pt x="1988034" y="1044822"/>
                  </a:cubicBezTo>
                  <a:cubicBezTo>
                    <a:pt x="1810321" y="1044822"/>
                    <a:pt x="1617631" y="1137119"/>
                    <a:pt x="1617631" y="1271112"/>
                  </a:cubicBezTo>
                  <a:lnTo>
                    <a:pt x="1617229" y="1270401"/>
                  </a:lnTo>
                  <a:lnTo>
                    <a:pt x="1616821" y="2558820"/>
                  </a:lnTo>
                  <a:cubicBezTo>
                    <a:pt x="1616821" y="2964442"/>
                    <a:pt x="1254109" y="3293960"/>
                    <a:pt x="808411" y="3293960"/>
                  </a:cubicBezTo>
                  <a:cubicBezTo>
                    <a:pt x="362712" y="3293960"/>
                    <a:pt x="0" y="2964442"/>
                    <a:pt x="0" y="2558820"/>
                  </a:cubicBezTo>
                  <a:lnTo>
                    <a:pt x="0" y="1277184"/>
                  </a:lnTo>
                  <a:lnTo>
                    <a:pt x="424243" y="1277184"/>
                  </a:lnTo>
                  <a:lnTo>
                    <a:pt x="424243" y="2558820"/>
                  </a:lnTo>
                  <a:cubicBezTo>
                    <a:pt x="424243" y="2730460"/>
                    <a:pt x="596694" y="2870121"/>
                    <a:pt x="808815" y="2870121"/>
                  </a:cubicBezTo>
                  <a:cubicBezTo>
                    <a:pt x="1020937" y="2870121"/>
                    <a:pt x="1193387" y="2730460"/>
                    <a:pt x="1193387" y="2558820"/>
                  </a:cubicBezTo>
                  <a:close/>
                </a:path>
              </a:pathLst>
            </a:custGeom>
            <a:gradFill>
              <a:gsLst>
                <a:gs pos="0">
                  <a:srgbClr val="FAFAF5"/>
                </a:gs>
                <a:gs pos="98000">
                  <a:srgbClr val="E1E1DC"/>
                </a:gs>
                <a:gs pos="100000">
                  <a:srgbClr val="E1E1DC"/>
                </a:gs>
              </a:gsLst>
              <a:lin ang="2700006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01;g3d760322ee6_2_95"/>
            <p:cNvSpPr/>
            <p:nvPr/>
          </p:nvSpPr>
          <p:spPr>
            <a:xfrm>
              <a:off x="4821667" y="1615246"/>
              <a:ext cx="665400" cy="665400"/>
            </a:xfrm>
            <a:prstGeom prst="ellipse">
              <a:avLst/>
            </a:prstGeom>
            <a:gradFill>
              <a:gsLst>
                <a:gs pos="0">
                  <a:srgbClr val="FAFAF5"/>
                </a:gs>
                <a:gs pos="98000">
                  <a:srgbClr val="E1E1DC"/>
                </a:gs>
                <a:gs pos="100000">
                  <a:srgbClr val="E1E1DC"/>
                </a:gs>
              </a:gsLst>
              <a:lin ang="2700006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02;g3d760322ee6_2_95"/>
            <p:cNvSpPr/>
            <p:nvPr/>
          </p:nvSpPr>
          <p:spPr>
            <a:xfrm>
              <a:off x="7207632" y="4234788"/>
              <a:ext cx="665400" cy="665400"/>
            </a:xfrm>
            <a:prstGeom prst="ellipse">
              <a:avLst/>
            </a:prstGeom>
            <a:gradFill>
              <a:gsLst>
                <a:gs pos="0">
                  <a:srgbClr val="FAFAF5"/>
                </a:gs>
                <a:gs pos="98000">
                  <a:srgbClr val="E1E1DC"/>
                </a:gs>
                <a:gs pos="100000">
                  <a:srgbClr val="E1E1DC"/>
                </a:gs>
              </a:gsLst>
              <a:lin ang="2700006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Layout Personalizado">
  <p:cSld name="7_Layout Personalizado">
    <p:bg>
      <p:bgPr>
        <a:gradFill>
          <a:gsLst>
            <a:gs pos="0">
              <a:srgbClr val="024C60"/>
            </a:gs>
            <a:gs pos="100000">
              <a:srgbClr val="000E1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Layout Personalizado">
  <p:cSld name="6_Layout Personalizado">
    <p:bg>
      <p:bgPr>
        <a:gradFill>
          <a:gsLst>
            <a:gs pos="0">
              <a:srgbClr val="024C60"/>
            </a:gs>
            <a:gs pos="91000">
              <a:srgbClr val="013949"/>
            </a:gs>
            <a:gs pos="100000">
              <a:srgbClr val="013949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Layout Personalizado">
  <p:cSld name="10_Layout Personalizado">
    <p:bg>
      <p:bgPr>
        <a:gradFill>
          <a:gsLst>
            <a:gs pos="0">
              <a:srgbClr val="0B8C80"/>
            </a:gs>
            <a:gs pos="84000">
              <a:schemeClr val="dk1"/>
            </a:gs>
            <a:gs pos="100000">
              <a:schemeClr val="dk1"/>
            </a:gs>
          </a:gsLst>
          <a:lin ang="2700006" scaled="0"/>
        </a:grad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Layout Personalizado">
  <p:cSld name="8_Layout Personalizado">
    <p:bg>
      <p:bgPr>
        <a:gradFill>
          <a:gsLst>
            <a:gs pos="0">
              <a:srgbClr val="024C60"/>
            </a:gs>
            <a:gs pos="98000">
              <a:srgbClr val="014152"/>
            </a:gs>
            <a:gs pos="100000">
              <a:srgbClr val="014152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g3d760322ee6_2_110"/>
          <p:cNvGrpSpPr/>
          <p:nvPr/>
        </p:nvGrpSpPr>
        <p:grpSpPr>
          <a:xfrm>
            <a:off x="-277657" y="-1225985"/>
            <a:ext cx="6846348" cy="8029837"/>
            <a:chOff x="4821667" y="1321351"/>
            <a:chExt cx="3051365" cy="3578837"/>
          </a:xfrm>
        </p:grpSpPr>
        <p:sp>
          <p:nvSpPr>
            <p:cNvPr id="108" name="Google Shape;108;g3d760322ee6_2_110"/>
            <p:cNvSpPr/>
            <p:nvPr/>
          </p:nvSpPr>
          <p:spPr>
            <a:xfrm>
              <a:off x="4941896" y="1321351"/>
              <a:ext cx="2806597" cy="3293960"/>
            </a:xfrm>
            <a:custGeom>
              <a:avLst/>
              <a:gdLst/>
              <a:ahLst/>
              <a:cxnLst/>
              <a:rect l="l" t="t" r="r" b="b"/>
              <a:pathLst>
                <a:path w="2806597" h="3293960" extrusionOk="0">
                  <a:moveTo>
                    <a:pt x="1193387" y="0"/>
                  </a:moveTo>
                  <a:lnTo>
                    <a:pt x="1617631" y="0"/>
                  </a:lnTo>
                  <a:lnTo>
                    <a:pt x="1617407" y="707178"/>
                  </a:lnTo>
                  <a:lnTo>
                    <a:pt x="1617631" y="706803"/>
                  </a:lnTo>
                  <a:cubicBezTo>
                    <a:pt x="1730978" y="653368"/>
                    <a:pt x="1849993" y="620983"/>
                    <a:pt x="1992892" y="620983"/>
                  </a:cubicBezTo>
                  <a:cubicBezTo>
                    <a:pt x="2432923" y="620983"/>
                    <a:pt x="2810613" y="950500"/>
                    <a:pt x="2806565" y="1356123"/>
                  </a:cubicBezTo>
                  <a:lnTo>
                    <a:pt x="2806565" y="2637759"/>
                  </a:lnTo>
                  <a:lnTo>
                    <a:pt x="2377464" y="2637759"/>
                  </a:lnTo>
                  <a:lnTo>
                    <a:pt x="2377464" y="1356123"/>
                  </a:lnTo>
                  <a:lnTo>
                    <a:pt x="2377059" y="1356123"/>
                  </a:lnTo>
                  <a:cubicBezTo>
                    <a:pt x="2381107" y="1184482"/>
                    <a:pt x="2165747" y="1044822"/>
                    <a:pt x="1988034" y="1044822"/>
                  </a:cubicBezTo>
                  <a:cubicBezTo>
                    <a:pt x="1810321" y="1044822"/>
                    <a:pt x="1617631" y="1137119"/>
                    <a:pt x="1617631" y="1271112"/>
                  </a:cubicBezTo>
                  <a:lnTo>
                    <a:pt x="1617229" y="1270401"/>
                  </a:lnTo>
                  <a:lnTo>
                    <a:pt x="1616821" y="2558820"/>
                  </a:lnTo>
                  <a:cubicBezTo>
                    <a:pt x="1616821" y="2964442"/>
                    <a:pt x="1254109" y="3293960"/>
                    <a:pt x="808411" y="3293960"/>
                  </a:cubicBezTo>
                  <a:cubicBezTo>
                    <a:pt x="362712" y="3293960"/>
                    <a:pt x="0" y="2964442"/>
                    <a:pt x="0" y="2558820"/>
                  </a:cubicBezTo>
                  <a:lnTo>
                    <a:pt x="0" y="1277184"/>
                  </a:lnTo>
                  <a:lnTo>
                    <a:pt x="424243" y="1277184"/>
                  </a:lnTo>
                  <a:lnTo>
                    <a:pt x="424243" y="2558820"/>
                  </a:lnTo>
                  <a:cubicBezTo>
                    <a:pt x="424243" y="2730460"/>
                    <a:pt x="596694" y="2870121"/>
                    <a:pt x="808815" y="2870121"/>
                  </a:cubicBezTo>
                  <a:cubicBezTo>
                    <a:pt x="1020937" y="2870121"/>
                    <a:pt x="1193387" y="2730460"/>
                    <a:pt x="1193387" y="2558820"/>
                  </a:cubicBezTo>
                  <a:close/>
                </a:path>
              </a:pathLst>
            </a:custGeom>
            <a:gradFill>
              <a:gsLst>
                <a:gs pos="0">
                  <a:schemeClr val="dk1"/>
                </a:gs>
                <a:gs pos="98000">
                  <a:srgbClr val="013E4F">
                    <a:alpha val="76078"/>
                  </a:srgbClr>
                </a:gs>
                <a:gs pos="100000">
                  <a:srgbClr val="013E4F">
                    <a:alpha val="76078"/>
                  </a:srgbClr>
                </a:gs>
              </a:gsLst>
              <a:lin ang="2700006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09;g3d760322ee6_2_110"/>
            <p:cNvSpPr/>
            <p:nvPr/>
          </p:nvSpPr>
          <p:spPr>
            <a:xfrm>
              <a:off x="4821667" y="1615246"/>
              <a:ext cx="665400" cy="665400"/>
            </a:xfrm>
            <a:prstGeom prst="ellipse">
              <a:avLst/>
            </a:prstGeom>
            <a:gradFill>
              <a:gsLst>
                <a:gs pos="0">
                  <a:schemeClr val="dk1"/>
                </a:gs>
                <a:gs pos="98000">
                  <a:srgbClr val="013E4F">
                    <a:alpha val="76078"/>
                  </a:srgbClr>
                </a:gs>
                <a:gs pos="100000">
                  <a:srgbClr val="013E4F">
                    <a:alpha val="76078"/>
                  </a:srgbClr>
                </a:gs>
              </a:gsLst>
              <a:lin ang="2700006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g3d760322ee6_2_110"/>
            <p:cNvSpPr/>
            <p:nvPr/>
          </p:nvSpPr>
          <p:spPr>
            <a:xfrm>
              <a:off x="7207632" y="4234788"/>
              <a:ext cx="665400" cy="665400"/>
            </a:xfrm>
            <a:prstGeom prst="ellipse">
              <a:avLst/>
            </a:prstGeom>
            <a:gradFill>
              <a:gsLst>
                <a:gs pos="0">
                  <a:schemeClr val="dk1"/>
                </a:gs>
                <a:gs pos="98000">
                  <a:srgbClr val="013E4F">
                    <a:alpha val="76078"/>
                  </a:srgbClr>
                </a:gs>
                <a:gs pos="100000">
                  <a:srgbClr val="013E4F">
                    <a:alpha val="76078"/>
                  </a:srgbClr>
                </a:gs>
              </a:gsLst>
              <a:lin ang="2700006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1" name="Google Shape;111;g3d760322ee6_2_110"/>
          <p:cNvGrpSpPr/>
          <p:nvPr/>
        </p:nvGrpSpPr>
        <p:grpSpPr>
          <a:xfrm>
            <a:off x="9785822" y="417833"/>
            <a:ext cx="584930" cy="459484"/>
            <a:chOff x="2643531" y="1704851"/>
            <a:chExt cx="3946894" cy="3100430"/>
          </a:xfrm>
        </p:grpSpPr>
        <p:sp>
          <p:nvSpPr>
            <p:cNvPr id="112" name="Google Shape;112;g3d760322ee6_2_110"/>
            <p:cNvSpPr/>
            <p:nvPr/>
          </p:nvSpPr>
          <p:spPr>
            <a:xfrm>
              <a:off x="2701015" y="2547265"/>
              <a:ext cx="342000" cy="16233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13;g3d760322ee6_2_110"/>
            <p:cNvSpPr/>
            <p:nvPr/>
          </p:nvSpPr>
          <p:spPr>
            <a:xfrm>
              <a:off x="3222818" y="2544836"/>
              <a:ext cx="1303496" cy="1966984"/>
            </a:xfrm>
            <a:custGeom>
              <a:avLst/>
              <a:gdLst/>
              <a:ahLst/>
              <a:cxnLst/>
              <a:rect l="l" t="t" r="r" b="b"/>
              <a:pathLst>
                <a:path w="1303496" h="1966984" extrusionOk="0">
                  <a:moveTo>
                    <a:pt x="961835" y="1374339"/>
                  </a:moveTo>
                  <a:cubicBezTo>
                    <a:pt x="961835" y="1512784"/>
                    <a:pt x="822984" y="1625322"/>
                    <a:pt x="652153" y="1625322"/>
                  </a:cubicBezTo>
                  <a:cubicBezTo>
                    <a:pt x="481322" y="1625322"/>
                    <a:pt x="342067" y="1512784"/>
                    <a:pt x="342067" y="1374339"/>
                  </a:cubicBezTo>
                  <a:lnTo>
                    <a:pt x="342067" y="2429"/>
                  </a:lnTo>
                  <a:lnTo>
                    <a:pt x="0" y="2429"/>
                  </a:lnTo>
                  <a:lnTo>
                    <a:pt x="0" y="1374339"/>
                  </a:lnTo>
                  <a:cubicBezTo>
                    <a:pt x="0" y="1701022"/>
                    <a:pt x="292275" y="1966984"/>
                    <a:pt x="651748" y="1966984"/>
                  </a:cubicBezTo>
                  <a:cubicBezTo>
                    <a:pt x="1011222" y="1966984"/>
                    <a:pt x="1303496" y="1701022"/>
                    <a:pt x="1303496" y="1374339"/>
                  </a:cubicBezTo>
                  <a:lnTo>
                    <a:pt x="1303496" y="0"/>
                  </a:lnTo>
                  <a:lnTo>
                    <a:pt x="961430" y="0"/>
                  </a:lnTo>
                  <a:lnTo>
                    <a:pt x="961430" y="137433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14;g3d760322ee6_2_110"/>
            <p:cNvSpPr/>
            <p:nvPr/>
          </p:nvSpPr>
          <p:spPr>
            <a:xfrm>
              <a:off x="4707265" y="1704851"/>
              <a:ext cx="1303900" cy="2465713"/>
            </a:xfrm>
            <a:custGeom>
              <a:avLst/>
              <a:gdLst/>
              <a:ahLst/>
              <a:cxnLst/>
              <a:rect l="l" t="t" r="r" b="b"/>
              <a:pathLst>
                <a:path w="1303900" h="2465713" extrusionOk="0">
                  <a:moveTo>
                    <a:pt x="651748" y="500348"/>
                  </a:moveTo>
                  <a:cubicBezTo>
                    <a:pt x="539615" y="500348"/>
                    <a:pt x="433959" y="526256"/>
                    <a:pt x="342067" y="571595"/>
                  </a:cubicBezTo>
                  <a:lnTo>
                    <a:pt x="342067" y="0"/>
                  </a:lnTo>
                  <a:lnTo>
                    <a:pt x="0" y="0"/>
                  </a:lnTo>
                  <a:lnTo>
                    <a:pt x="0" y="2465713"/>
                  </a:lnTo>
                  <a:lnTo>
                    <a:pt x="342067" y="2465713"/>
                  </a:lnTo>
                  <a:lnTo>
                    <a:pt x="342067" y="1092994"/>
                  </a:lnTo>
                  <a:cubicBezTo>
                    <a:pt x="342067" y="954953"/>
                    <a:pt x="480917" y="842415"/>
                    <a:pt x="651748" y="842415"/>
                  </a:cubicBezTo>
                  <a:cubicBezTo>
                    <a:pt x="822579" y="842415"/>
                    <a:pt x="961834" y="954953"/>
                    <a:pt x="961834" y="1092994"/>
                  </a:cubicBezTo>
                  <a:lnTo>
                    <a:pt x="961834" y="2465713"/>
                  </a:lnTo>
                  <a:lnTo>
                    <a:pt x="1303901" y="2465713"/>
                  </a:lnTo>
                  <a:lnTo>
                    <a:pt x="1303901" y="1092994"/>
                  </a:lnTo>
                  <a:cubicBezTo>
                    <a:pt x="1303901" y="766310"/>
                    <a:pt x="1011627" y="500348"/>
                    <a:pt x="652153" y="50034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15;g3d760322ee6_2_110"/>
            <p:cNvSpPr/>
            <p:nvPr/>
          </p:nvSpPr>
          <p:spPr>
            <a:xfrm>
              <a:off x="2643531" y="1910495"/>
              <a:ext cx="456600" cy="4566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16;g3d760322ee6_2_110"/>
            <p:cNvSpPr/>
            <p:nvPr/>
          </p:nvSpPr>
          <p:spPr>
            <a:xfrm>
              <a:off x="6190903" y="2544837"/>
              <a:ext cx="342000" cy="16233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17;g3d760322ee6_2_110"/>
            <p:cNvSpPr/>
            <p:nvPr/>
          </p:nvSpPr>
          <p:spPr>
            <a:xfrm>
              <a:off x="6133825" y="4348681"/>
              <a:ext cx="456600" cy="4566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Layout Personalizado">
  <p:cSld name="9_Layout Personalizado">
    <p:bg>
      <p:bgPr>
        <a:gradFill>
          <a:gsLst>
            <a:gs pos="0">
              <a:srgbClr val="024C60"/>
            </a:gs>
            <a:gs pos="98000">
              <a:srgbClr val="014152"/>
            </a:gs>
            <a:gs pos="100000">
              <a:srgbClr val="014152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" name="Google Shape;119;g3d760322ee6_2_122"/>
          <p:cNvGrpSpPr/>
          <p:nvPr/>
        </p:nvGrpSpPr>
        <p:grpSpPr>
          <a:xfrm>
            <a:off x="-277657" y="-1225985"/>
            <a:ext cx="6846348" cy="8029837"/>
            <a:chOff x="4821667" y="1321351"/>
            <a:chExt cx="3051365" cy="3578837"/>
          </a:xfrm>
        </p:grpSpPr>
        <p:sp>
          <p:nvSpPr>
            <p:cNvPr id="120" name="Google Shape;120;g3d760322ee6_2_122"/>
            <p:cNvSpPr/>
            <p:nvPr/>
          </p:nvSpPr>
          <p:spPr>
            <a:xfrm>
              <a:off x="4941896" y="1321351"/>
              <a:ext cx="2806597" cy="3293960"/>
            </a:xfrm>
            <a:custGeom>
              <a:avLst/>
              <a:gdLst/>
              <a:ahLst/>
              <a:cxnLst/>
              <a:rect l="l" t="t" r="r" b="b"/>
              <a:pathLst>
                <a:path w="2806597" h="3293960" extrusionOk="0">
                  <a:moveTo>
                    <a:pt x="1193387" y="0"/>
                  </a:moveTo>
                  <a:lnTo>
                    <a:pt x="1617631" y="0"/>
                  </a:lnTo>
                  <a:lnTo>
                    <a:pt x="1617407" y="707178"/>
                  </a:lnTo>
                  <a:lnTo>
                    <a:pt x="1617631" y="706803"/>
                  </a:lnTo>
                  <a:cubicBezTo>
                    <a:pt x="1730978" y="653368"/>
                    <a:pt x="1849993" y="620983"/>
                    <a:pt x="1992892" y="620983"/>
                  </a:cubicBezTo>
                  <a:cubicBezTo>
                    <a:pt x="2432923" y="620983"/>
                    <a:pt x="2810613" y="950500"/>
                    <a:pt x="2806565" y="1356123"/>
                  </a:cubicBezTo>
                  <a:lnTo>
                    <a:pt x="2806565" y="2637759"/>
                  </a:lnTo>
                  <a:lnTo>
                    <a:pt x="2377464" y="2637759"/>
                  </a:lnTo>
                  <a:lnTo>
                    <a:pt x="2377464" y="1356123"/>
                  </a:lnTo>
                  <a:lnTo>
                    <a:pt x="2377059" y="1356123"/>
                  </a:lnTo>
                  <a:cubicBezTo>
                    <a:pt x="2381107" y="1184482"/>
                    <a:pt x="2165747" y="1044822"/>
                    <a:pt x="1988034" y="1044822"/>
                  </a:cubicBezTo>
                  <a:cubicBezTo>
                    <a:pt x="1810321" y="1044822"/>
                    <a:pt x="1617631" y="1137119"/>
                    <a:pt x="1617631" y="1271112"/>
                  </a:cubicBezTo>
                  <a:lnTo>
                    <a:pt x="1617229" y="1270401"/>
                  </a:lnTo>
                  <a:lnTo>
                    <a:pt x="1616821" y="2558820"/>
                  </a:lnTo>
                  <a:cubicBezTo>
                    <a:pt x="1616821" y="2964442"/>
                    <a:pt x="1254109" y="3293960"/>
                    <a:pt x="808411" y="3293960"/>
                  </a:cubicBezTo>
                  <a:cubicBezTo>
                    <a:pt x="362712" y="3293960"/>
                    <a:pt x="0" y="2964442"/>
                    <a:pt x="0" y="2558820"/>
                  </a:cubicBezTo>
                  <a:lnTo>
                    <a:pt x="0" y="1277184"/>
                  </a:lnTo>
                  <a:lnTo>
                    <a:pt x="424243" y="1277184"/>
                  </a:lnTo>
                  <a:lnTo>
                    <a:pt x="424243" y="2558820"/>
                  </a:lnTo>
                  <a:cubicBezTo>
                    <a:pt x="424243" y="2730460"/>
                    <a:pt x="596694" y="2870121"/>
                    <a:pt x="808815" y="2870121"/>
                  </a:cubicBezTo>
                  <a:cubicBezTo>
                    <a:pt x="1020937" y="2870121"/>
                    <a:pt x="1193387" y="2730460"/>
                    <a:pt x="1193387" y="2558820"/>
                  </a:cubicBezTo>
                  <a:close/>
                </a:path>
              </a:pathLst>
            </a:custGeom>
            <a:gradFill>
              <a:gsLst>
                <a:gs pos="0">
                  <a:schemeClr val="dk1"/>
                </a:gs>
                <a:gs pos="98000">
                  <a:srgbClr val="013E4F">
                    <a:alpha val="76078"/>
                  </a:srgbClr>
                </a:gs>
                <a:gs pos="100000">
                  <a:srgbClr val="013E4F">
                    <a:alpha val="76078"/>
                  </a:srgbClr>
                </a:gs>
              </a:gsLst>
              <a:lin ang="2700006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g3d760322ee6_2_122"/>
            <p:cNvSpPr/>
            <p:nvPr/>
          </p:nvSpPr>
          <p:spPr>
            <a:xfrm>
              <a:off x="4821667" y="1615246"/>
              <a:ext cx="665400" cy="665400"/>
            </a:xfrm>
            <a:prstGeom prst="ellipse">
              <a:avLst/>
            </a:prstGeom>
            <a:gradFill>
              <a:gsLst>
                <a:gs pos="0">
                  <a:schemeClr val="dk1"/>
                </a:gs>
                <a:gs pos="98000">
                  <a:srgbClr val="013E4F">
                    <a:alpha val="76078"/>
                  </a:srgbClr>
                </a:gs>
                <a:gs pos="100000">
                  <a:srgbClr val="013E4F">
                    <a:alpha val="76078"/>
                  </a:srgbClr>
                </a:gs>
              </a:gsLst>
              <a:lin ang="2700006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22;g3d760322ee6_2_122"/>
            <p:cNvSpPr/>
            <p:nvPr/>
          </p:nvSpPr>
          <p:spPr>
            <a:xfrm>
              <a:off x="7207632" y="4234788"/>
              <a:ext cx="665400" cy="665400"/>
            </a:xfrm>
            <a:prstGeom prst="ellipse">
              <a:avLst/>
            </a:prstGeom>
            <a:gradFill>
              <a:gsLst>
                <a:gs pos="0">
                  <a:schemeClr val="dk1"/>
                </a:gs>
                <a:gs pos="98000">
                  <a:srgbClr val="013E4F">
                    <a:alpha val="76078"/>
                  </a:srgbClr>
                </a:gs>
                <a:gs pos="100000">
                  <a:srgbClr val="013E4F">
                    <a:alpha val="76078"/>
                  </a:srgbClr>
                </a:gs>
              </a:gsLst>
              <a:lin ang="2700006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Layout Personalizado">
  <p:cSld name="5_Layout Personalizado">
    <p:bg>
      <p:bgPr>
        <a:gradFill>
          <a:gsLst>
            <a:gs pos="0">
              <a:srgbClr val="15CDA2"/>
            </a:gs>
            <a:gs pos="98000">
              <a:srgbClr val="13BF97"/>
            </a:gs>
            <a:gs pos="100000">
              <a:srgbClr val="13BF97"/>
            </a:gs>
          </a:gsLst>
          <a:lin ang="2700006" scaled="0"/>
        </a:grad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Layout Personalizado">
  <p:cSld name="1_Layout Personalizado">
    <p:bg>
      <p:bgPr>
        <a:gradFill>
          <a:gsLst>
            <a:gs pos="0">
              <a:srgbClr val="15CDA2"/>
            </a:gs>
            <a:gs pos="98000">
              <a:srgbClr val="13BF97"/>
            </a:gs>
            <a:gs pos="100000">
              <a:srgbClr val="13BF97"/>
            </a:gs>
          </a:gsLst>
          <a:lin ang="2700006" scaled="0"/>
        </a:gradFill>
        <a:effectLst/>
      </p:bgPr>
    </p:bg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" name="Google Shape;125;g3d760322ee6_2_128"/>
          <p:cNvGrpSpPr/>
          <p:nvPr/>
        </p:nvGrpSpPr>
        <p:grpSpPr>
          <a:xfrm>
            <a:off x="-277657" y="-1225985"/>
            <a:ext cx="6846348" cy="8029837"/>
            <a:chOff x="4821667" y="1321351"/>
            <a:chExt cx="3051365" cy="3578837"/>
          </a:xfrm>
        </p:grpSpPr>
        <p:sp>
          <p:nvSpPr>
            <p:cNvPr id="126" name="Google Shape;126;g3d760322ee6_2_128"/>
            <p:cNvSpPr/>
            <p:nvPr/>
          </p:nvSpPr>
          <p:spPr>
            <a:xfrm>
              <a:off x="4941896" y="1321351"/>
              <a:ext cx="2806597" cy="3293960"/>
            </a:xfrm>
            <a:custGeom>
              <a:avLst/>
              <a:gdLst/>
              <a:ahLst/>
              <a:cxnLst/>
              <a:rect l="l" t="t" r="r" b="b"/>
              <a:pathLst>
                <a:path w="2806597" h="3293960" extrusionOk="0">
                  <a:moveTo>
                    <a:pt x="1193387" y="0"/>
                  </a:moveTo>
                  <a:lnTo>
                    <a:pt x="1617631" y="0"/>
                  </a:lnTo>
                  <a:lnTo>
                    <a:pt x="1617407" y="707178"/>
                  </a:lnTo>
                  <a:lnTo>
                    <a:pt x="1617631" y="706803"/>
                  </a:lnTo>
                  <a:cubicBezTo>
                    <a:pt x="1730978" y="653368"/>
                    <a:pt x="1849993" y="620983"/>
                    <a:pt x="1992892" y="620983"/>
                  </a:cubicBezTo>
                  <a:cubicBezTo>
                    <a:pt x="2432923" y="620983"/>
                    <a:pt x="2810613" y="950500"/>
                    <a:pt x="2806565" y="1356123"/>
                  </a:cubicBezTo>
                  <a:lnTo>
                    <a:pt x="2806565" y="2637759"/>
                  </a:lnTo>
                  <a:lnTo>
                    <a:pt x="2377464" y="2637759"/>
                  </a:lnTo>
                  <a:lnTo>
                    <a:pt x="2377464" y="1356123"/>
                  </a:lnTo>
                  <a:lnTo>
                    <a:pt x="2377059" y="1356123"/>
                  </a:lnTo>
                  <a:cubicBezTo>
                    <a:pt x="2381107" y="1184482"/>
                    <a:pt x="2165747" y="1044822"/>
                    <a:pt x="1988034" y="1044822"/>
                  </a:cubicBezTo>
                  <a:cubicBezTo>
                    <a:pt x="1810321" y="1044822"/>
                    <a:pt x="1617631" y="1137119"/>
                    <a:pt x="1617631" y="1271112"/>
                  </a:cubicBezTo>
                  <a:lnTo>
                    <a:pt x="1617229" y="1270401"/>
                  </a:lnTo>
                  <a:lnTo>
                    <a:pt x="1616821" y="2558820"/>
                  </a:lnTo>
                  <a:cubicBezTo>
                    <a:pt x="1616821" y="2964442"/>
                    <a:pt x="1254109" y="3293960"/>
                    <a:pt x="808411" y="3293960"/>
                  </a:cubicBezTo>
                  <a:cubicBezTo>
                    <a:pt x="362712" y="3293960"/>
                    <a:pt x="0" y="2964442"/>
                    <a:pt x="0" y="2558820"/>
                  </a:cubicBezTo>
                  <a:lnTo>
                    <a:pt x="0" y="1277184"/>
                  </a:lnTo>
                  <a:lnTo>
                    <a:pt x="424243" y="1277184"/>
                  </a:lnTo>
                  <a:lnTo>
                    <a:pt x="424243" y="2558820"/>
                  </a:lnTo>
                  <a:cubicBezTo>
                    <a:pt x="424243" y="2730460"/>
                    <a:pt x="596694" y="2870121"/>
                    <a:pt x="808815" y="2870121"/>
                  </a:cubicBezTo>
                  <a:cubicBezTo>
                    <a:pt x="1020937" y="2870121"/>
                    <a:pt x="1193387" y="2730460"/>
                    <a:pt x="1193387" y="2558820"/>
                  </a:cubicBezTo>
                  <a:close/>
                </a:path>
              </a:pathLst>
            </a:custGeom>
            <a:gradFill>
              <a:gsLst>
                <a:gs pos="0">
                  <a:srgbClr val="15CDA1"/>
                </a:gs>
                <a:gs pos="98000">
                  <a:srgbClr val="024C60">
                    <a:alpha val="14901"/>
                  </a:srgbClr>
                </a:gs>
                <a:gs pos="100000">
                  <a:srgbClr val="024C60">
                    <a:alpha val="14901"/>
                  </a:srgbClr>
                </a:gs>
              </a:gsLst>
              <a:lin ang="2700006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27;g3d760322ee6_2_128"/>
            <p:cNvSpPr/>
            <p:nvPr/>
          </p:nvSpPr>
          <p:spPr>
            <a:xfrm>
              <a:off x="4821667" y="1615246"/>
              <a:ext cx="665400" cy="665400"/>
            </a:xfrm>
            <a:prstGeom prst="ellipse">
              <a:avLst/>
            </a:prstGeom>
            <a:gradFill>
              <a:gsLst>
                <a:gs pos="0">
                  <a:srgbClr val="15CDA1"/>
                </a:gs>
                <a:gs pos="98000">
                  <a:srgbClr val="024C60">
                    <a:alpha val="14901"/>
                  </a:srgbClr>
                </a:gs>
                <a:gs pos="100000">
                  <a:srgbClr val="024C60">
                    <a:alpha val="14901"/>
                  </a:srgbClr>
                </a:gs>
              </a:gsLst>
              <a:lin ang="2700006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28;g3d760322ee6_2_128"/>
            <p:cNvSpPr/>
            <p:nvPr/>
          </p:nvSpPr>
          <p:spPr>
            <a:xfrm>
              <a:off x="7207632" y="4234788"/>
              <a:ext cx="665400" cy="665400"/>
            </a:xfrm>
            <a:prstGeom prst="ellipse">
              <a:avLst/>
            </a:prstGeom>
            <a:gradFill>
              <a:gsLst>
                <a:gs pos="0">
                  <a:srgbClr val="15CDA1"/>
                </a:gs>
                <a:gs pos="98000">
                  <a:srgbClr val="024C60">
                    <a:alpha val="14901"/>
                  </a:srgbClr>
                </a:gs>
                <a:gs pos="100000">
                  <a:srgbClr val="024C60">
                    <a:alpha val="14901"/>
                  </a:srgbClr>
                </a:gs>
              </a:gsLst>
              <a:lin ang="2700006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Layout Personalizado">
  <p:cSld name="3_Layout Personalizado">
    <p:bg>
      <p:bgPr>
        <a:gradFill>
          <a:gsLst>
            <a:gs pos="0">
              <a:srgbClr val="FAFAF5"/>
            </a:gs>
            <a:gs pos="98000">
              <a:srgbClr val="DEDED9"/>
            </a:gs>
            <a:gs pos="100000">
              <a:srgbClr val="DEDED9"/>
            </a:gs>
          </a:gsLst>
          <a:lin ang="2700006" scaled="0"/>
        </a:grad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805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>
            <a:spLocks noGrp="1"/>
          </p:cNvSpPr>
          <p:nvPr>
            <p:ph type="title"/>
          </p:nvPr>
        </p:nvSpPr>
        <p:spPr>
          <a:xfrm>
            <a:off x="609600" y="92074"/>
            <a:ext cx="10972800" cy="1508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entury Gothic"/>
              <a:buNone/>
              <a:defRPr sz="44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entury Gothic"/>
              <a:buNone/>
              <a:defRPr sz="44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entury Gothic"/>
              <a:buNone/>
              <a:defRPr sz="44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entury Gothic"/>
              <a:buNone/>
              <a:defRPr sz="44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entury Gothic"/>
              <a:buNone/>
              <a:defRPr sz="44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entury Gothic"/>
              <a:buNone/>
              <a:defRPr sz="44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entury Gothic"/>
              <a:buNone/>
              <a:defRPr sz="44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entury Gothic"/>
              <a:buNone/>
              <a:defRPr sz="44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entury Gothic"/>
              <a:buNone/>
              <a:defRPr sz="44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7" name="Google Shape;7;p13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8" name="Google Shape;8;p13"/>
          <p:cNvSpPr txBox="1">
            <a:spLocks noGrp="1"/>
          </p:cNvSpPr>
          <p:nvPr>
            <p:ph type="sldNum" idx="1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entury Gothic"/>
              <a:buNone/>
              <a:defRPr sz="1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comments" Target="../comments/commen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5" Type="http://schemas.openxmlformats.org/officeDocument/2006/relationships/comments" Target="../comments/commen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comments" Target="../comments/commen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comments" Target="../comments/comment4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13949"/>
            </a:gs>
            <a:gs pos="71000">
              <a:srgbClr val="000E13"/>
            </a:gs>
            <a:gs pos="100000">
              <a:srgbClr val="000E1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1" descr="Imagem 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8710" y="-3742662"/>
            <a:ext cx="10834578" cy="10834578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"/>
          <p:cNvSpPr/>
          <p:nvPr/>
        </p:nvSpPr>
        <p:spPr>
          <a:xfrm>
            <a:off x="-1" y="-1"/>
            <a:ext cx="12192000" cy="6858000"/>
          </a:xfrm>
          <a:prstGeom prst="rect">
            <a:avLst/>
          </a:prstGeom>
          <a:gradFill>
            <a:gsLst>
              <a:gs pos="0">
                <a:srgbClr val="013949">
                  <a:alpha val="74901"/>
                </a:srgbClr>
              </a:gs>
              <a:gs pos="100000">
                <a:srgbClr val="000E13">
                  <a:alpha val="92156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Century Gothic"/>
              <a:buNone/>
            </a:pPr>
            <a:endParaRPr sz="1800" b="0" i="0" u="none" strike="noStrike" cap="none">
              <a:solidFill>
                <a:schemeClr val="accent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6" name="Google Shape;136;p1"/>
          <p:cNvSpPr txBox="1"/>
          <p:nvPr/>
        </p:nvSpPr>
        <p:spPr>
          <a:xfrm>
            <a:off x="4521350" y="2627698"/>
            <a:ext cx="6021300" cy="2143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lvl="0">
              <a:lnSpc>
                <a:spcPct val="115000"/>
              </a:lnSpc>
              <a:spcBef>
                <a:spcPts val="1200"/>
              </a:spcBef>
              <a:buSzPts val="3000"/>
            </a:pPr>
            <a:r>
              <a:rPr lang="en-US" sz="3000" dirty="0">
                <a:solidFill>
                  <a:srgbClr val="15CDA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Panel: </a:t>
            </a:r>
            <a:r>
              <a:rPr lang="en-US" sz="3000" dirty="0">
                <a:solidFill>
                  <a:schemeClr val="accent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Partnering with MVNOs beyond mobile – Fiber, fixed wireless and further afield</a:t>
            </a:r>
            <a:endParaRPr lang="en-US" sz="3000" b="0" i="0" u="none" strike="noStrike" cap="none" dirty="0">
              <a:solidFill>
                <a:schemeClr val="accent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7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Poppins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37" name="Google Shape;137;p1"/>
          <p:cNvGrpSpPr/>
          <p:nvPr/>
        </p:nvGrpSpPr>
        <p:grpSpPr>
          <a:xfrm>
            <a:off x="1540678" y="2541323"/>
            <a:ext cx="2260047" cy="1775354"/>
            <a:chOff x="-1" y="-1"/>
            <a:chExt cx="2260045" cy="1775352"/>
          </a:xfrm>
        </p:grpSpPr>
        <p:sp>
          <p:nvSpPr>
            <p:cNvPr id="138" name="Google Shape;138;p1"/>
            <p:cNvSpPr/>
            <p:nvPr/>
          </p:nvSpPr>
          <p:spPr>
            <a:xfrm>
              <a:off x="32915" y="482373"/>
              <a:ext cx="195871" cy="929516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800"/>
                <a:buFont typeface="Century Gothic"/>
                <a:buNone/>
              </a:pPr>
              <a:endParaRPr sz="18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331704" y="480982"/>
              <a:ext cx="746395" cy="1126314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5938" y="15092"/>
                  </a:moveTo>
                  <a:cubicBezTo>
                    <a:pt x="15938" y="16612"/>
                    <a:pt x="13638" y="17848"/>
                    <a:pt x="10807" y="17848"/>
                  </a:cubicBezTo>
                  <a:cubicBezTo>
                    <a:pt x="7976" y="17848"/>
                    <a:pt x="5668" y="16612"/>
                    <a:pt x="5668" y="15092"/>
                  </a:cubicBezTo>
                  <a:lnTo>
                    <a:pt x="5668" y="27"/>
                  </a:lnTo>
                  <a:lnTo>
                    <a:pt x="0" y="27"/>
                  </a:lnTo>
                  <a:lnTo>
                    <a:pt x="0" y="15092"/>
                  </a:lnTo>
                  <a:cubicBezTo>
                    <a:pt x="0" y="18679"/>
                    <a:pt x="4843" y="21600"/>
                    <a:pt x="10800" y="21600"/>
                  </a:cubicBezTo>
                  <a:cubicBezTo>
                    <a:pt x="16757" y="21600"/>
                    <a:pt x="21600" y="18679"/>
                    <a:pt x="21600" y="15092"/>
                  </a:cubicBezTo>
                  <a:lnTo>
                    <a:pt x="21600" y="0"/>
                  </a:lnTo>
                  <a:lnTo>
                    <a:pt x="15932" y="0"/>
                  </a:lnTo>
                  <a:lnTo>
                    <a:pt x="15932" y="15092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800"/>
                <a:buFont typeface="Century Gothic"/>
                <a:buNone/>
              </a:pPr>
              <a:endParaRPr sz="18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181712" y="-1"/>
              <a:ext cx="746627" cy="1411891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0797" y="4383"/>
                  </a:moveTo>
                  <a:cubicBezTo>
                    <a:pt x="8939" y="4383"/>
                    <a:pt x="7189" y="4610"/>
                    <a:pt x="5667" y="5007"/>
                  </a:cubicBezTo>
                  <a:lnTo>
                    <a:pt x="5667" y="0"/>
                  </a:lnTo>
                  <a:lnTo>
                    <a:pt x="0" y="0"/>
                  </a:lnTo>
                  <a:lnTo>
                    <a:pt x="0" y="21600"/>
                  </a:lnTo>
                  <a:lnTo>
                    <a:pt x="5667" y="21600"/>
                  </a:lnTo>
                  <a:lnTo>
                    <a:pt x="5667" y="9575"/>
                  </a:lnTo>
                  <a:cubicBezTo>
                    <a:pt x="5667" y="8366"/>
                    <a:pt x="7967" y="7380"/>
                    <a:pt x="10797" y="7380"/>
                  </a:cubicBezTo>
                  <a:cubicBezTo>
                    <a:pt x="13627" y="7380"/>
                    <a:pt x="15933" y="8366"/>
                    <a:pt x="15933" y="9575"/>
                  </a:cubicBezTo>
                  <a:lnTo>
                    <a:pt x="15933" y="21600"/>
                  </a:lnTo>
                  <a:lnTo>
                    <a:pt x="21600" y="21600"/>
                  </a:lnTo>
                  <a:lnTo>
                    <a:pt x="21600" y="9575"/>
                  </a:lnTo>
                  <a:cubicBezTo>
                    <a:pt x="21600" y="6713"/>
                    <a:pt x="16758" y="4383"/>
                    <a:pt x="10803" y="438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800"/>
                <a:buFont typeface="Century Gothic"/>
                <a:buNone/>
              </a:pPr>
              <a:endParaRPr sz="18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-1" y="117753"/>
              <a:ext cx="261471" cy="261471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800"/>
                <a:buFont typeface="Century Gothic"/>
                <a:buNone/>
              </a:pPr>
              <a:r>
                <a:rPr lang="en-BR" sz="1800" b="0" i="0" u="none" strike="noStrike" cap="none" dirty="0">
                  <a:solidFill>
                    <a:schemeClr val="accen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`													</a:t>
              </a:r>
              <a:endParaRPr sz="1800" b="0" i="0" u="none" strike="noStrike" cap="none" dirty="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2031257" y="480983"/>
              <a:ext cx="195871" cy="929516"/>
            </a:xfrm>
            <a:prstGeom prst="rect">
              <a:avLst/>
            </a:prstGeom>
            <a:solidFill>
              <a:srgbClr val="15CDA1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800"/>
                <a:buFont typeface="Century Gothic"/>
                <a:buNone/>
              </a:pPr>
              <a:endParaRPr sz="18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998573" y="1513880"/>
              <a:ext cx="261471" cy="261471"/>
            </a:xfrm>
            <a:prstGeom prst="ellipse">
              <a:avLst/>
            </a:prstGeom>
            <a:solidFill>
              <a:srgbClr val="15CDA1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800"/>
                <a:buFont typeface="Century Gothic"/>
                <a:buNone/>
              </a:pPr>
              <a:endParaRPr sz="18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13949"/>
            </a:gs>
            <a:gs pos="98000">
              <a:srgbClr val="000E13"/>
            </a:gs>
            <a:gs pos="100000">
              <a:srgbClr val="000E1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Google Shape;148;g3d0f2a1ad82_1_0"/>
          <p:cNvGrpSpPr/>
          <p:nvPr/>
        </p:nvGrpSpPr>
        <p:grpSpPr>
          <a:xfrm>
            <a:off x="-37164208" y="-28296949"/>
            <a:ext cx="43543319" cy="34204874"/>
            <a:chOff x="3714427" y="1879782"/>
            <a:chExt cx="3946894" cy="3100430"/>
          </a:xfrm>
        </p:grpSpPr>
        <p:sp>
          <p:nvSpPr>
            <p:cNvPr id="149" name="Google Shape;149;g3d0f2a1ad82_1_0"/>
            <p:cNvSpPr/>
            <p:nvPr/>
          </p:nvSpPr>
          <p:spPr>
            <a:xfrm>
              <a:off x="3771911" y="2722196"/>
              <a:ext cx="342000" cy="1623300"/>
            </a:xfrm>
            <a:prstGeom prst="rect">
              <a:avLst/>
            </a:prstGeom>
            <a:solidFill>
              <a:srgbClr val="F6F6F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50;g3d0f2a1ad82_1_0"/>
            <p:cNvSpPr/>
            <p:nvPr/>
          </p:nvSpPr>
          <p:spPr>
            <a:xfrm>
              <a:off x="4293714" y="2719767"/>
              <a:ext cx="1303496" cy="1966984"/>
            </a:xfrm>
            <a:custGeom>
              <a:avLst/>
              <a:gdLst/>
              <a:ahLst/>
              <a:cxnLst/>
              <a:rect l="l" t="t" r="r" b="b"/>
              <a:pathLst>
                <a:path w="1303496" h="1966984" extrusionOk="0">
                  <a:moveTo>
                    <a:pt x="961835" y="1374339"/>
                  </a:moveTo>
                  <a:cubicBezTo>
                    <a:pt x="961835" y="1512784"/>
                    <a:pt x="822984" y="1625322"/>
                    <a:pt x="652153" y="1625322"/>
                  </a:cubicBezTo>
                  <a:cubicBezTo>
                    <a:pt x="481322" y="1625322"/>
                    <a:pt x="342067" y="1512784"/>
                    <a:pt x="342067" y="1374339"/>
                  </a:cubicBezTo>
                  <a:lnTo>
                    <a:pt x="342067" y="2429"/>
                  </a:lnTo>
                  <a:lnTo>
                    <a:pt x="0" y="2429"/>
                  </a:lnTo>
                  <a:lnTo>
                    <a:pt x="0" y="1374339"/>
                  </a:lnTo>
                  <a:cubicBezTo>
                    <a:pt x="0" y="1701022"/>
                    <a:pt x="292275" y="1966984"/>
                    <a:pt x="651748" y="1966984"/>
                  </a:cubicBezTo>
                  <a:cubicBezTo>
                    <a:pt x="1011222" y="1966984"/>
                    <a:pt x="1303496" y="1701022"/>
                    <a:pt x="1303496" y="1374339"/>
                  </a:cubicBezTo>
                  <a:lnTo>
                    <a:pt x="1303496" y="0"/>
                  </a:lnTo>
                  <a:lnTo>
                    <a:pt x="961430" y="0"/>
                  </a:lnTo>
                  <a:lnTo>
                    <a:pt x="961430" y="1374339"/>
                  </a:lnTo>
                  <a:close/>
                </a:path>
              </a:pathLst>
            </a:custGeom>
            <a:solidFill>
              <a:srgbClr val="F6F6F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151;g3d0f2a1ad82_1_0"/>
            <p:cNvSpPr/>
            <p:nvPr/>
          </p:nvSpPr>
          <p:spPr>
            <a:xfrm>
              <a:off x="5778161" y="1879782"/>
              <a:ext cx="1303900" cy="2465713"/>
            </a:xfrm>
            <a:custGeom>
              <a:avLst/>
              <a:gdLst/>
              <a:ahLst/>
              <a:cxnLst/>
              <a:rect l="l" t="t" r="r" b="b"/>
              <a:pathLst>
                <a:path w="1303900" h="2465713" extrusionOk="0">
                  <a:moveTo>
                    <a:pt x="651748" y="500348"/>
                  </a:moveTo>
                  <a:cubicBezTo>
                    <a:pt x="539615" y="500348"/>
                    <a:pt x="433959" y="526256"/>
                    <a:pt x="342067" y="571595"/>
                  </a:cubicBezTo>
                  <a:lnTo>
                    <a:pt x="342067" y="0"/>
                  </a:lnTo>
                  <a:lnTo>
                    <a:pt x="0" y="0"/>
                  </a:lnTo>
                  <a:lnTo>
                    <a:pt x="0" y="2465713"/>
                  </a:lnTo>
                  <a:lnTo>
                    <a:pt x="342067" y="2465713"/>
                  </a:lnTo>
                  <a:lnTo>
                    <a:pt x="342067" y="1092994"/>
                  </a:lnTo>
                  <a:cubicBezTo>
                    <a:pt x="342067" y="954953"/>
                    <a:pt x="480917" y="842415"/>
                    <a:pt x="651748" y="842415"/>
                  </a:cubicBezTo>
                  <a:cubicBezTo>
                    <a:pt x="822579" y="842415"/>
                    <a:pt x="961834" y="954953"/>
                    <a:pt x="961834" y="1092994"/>
                  </a:cubicBezTo>
                  <a:lnTo>
                    <a:pt x="961834" y="2465713"/>
                  </a:lnTo>
                  <a:lnTo>
                    <a:pt x="1303901" y="2465713"/>
                  </a:lnTo>
                  <a:lnTo>
                    <a:pt x="1303901" y="1092994"/>
                  </a:lnTo>
                  <a:cubicBezTo>
                    <a:pt x="1303901" y="766310"/>
                    <a:pt x="1011627" y="500348"/>
                    <a:pt x="652153" y="500348"/>
                  </a:cubicBezTo>
                  <a:close/>
                </a:path>
              </a:pathLst>
            </a:custGeom>
            <a:solidFill>
              <a:srgbClr val="F6F6F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g3d0f2a1ad82_1_0"/>
            <p:cNvSpPr/>
            <p:nvPr/>
          </p:nvSpPr>
          <p:spPr>
            <a:xfrm>
              <a:off x="3714427" y="2085426"/>
              <a:ext cx="456600" cy="456600"/>
            </a:xfrm>
            <a:prstGeom prst="ellipse">
              <a:avLst/>
            </a:prstGeom>
            <a:solidFill>
              <a:srgbClr val="F6F6F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g3d0f2a1ad82_1_0"/>
            <p:cNvSpPr/>
            <p:nvPr/>
          </p:nvSpPr>
          <p:spPr>
            <a:xfrm>
              <a:off x="7261799" y="2719768"/>
              <a:ext cx="342000" cy="1623300"/>
            </a:xfrm>
            <a:prstGeom prst="rect">
              <a:avLst/>
            </a:prstGeom>
            <a:solidFill>
              <a:srgbClr val="15CDA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g3d0f2a1ad82_1_0"/>
            <p:cNvSpPr/>
            <p:nvPr/>
          </p:nvSpPr>
          <p:spPr>
            <a:xfrm>
              <a:off x="7204721" y="4523612"/>
              <a:ext cx="456600" cy="456600"/>
            </a:xfrm>
            <a:prstGeom prst="ellipse">
              <a:avLst/>
            </a:prstGeom>
            <a:solidFill>
              <a:srgbClr val="15CDA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5" name="Google Shape;155;g3d0f2a1ad82_1_0"/>
          <p:cNvSpPr txBox="1"/>
          <p:nvPr/>
        </p:nvSpPr>
        <p:spPr>
          <a:xfrm>
            <a:off x="2723495" y="2315044"/>
            <a:ext cx="3021900" cy="22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1" i="0" u="none" strike="noStrike" cap="none">
              <a:solidFill>
                <a:srgbClr val="014152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0" i="0" u="none" strike="noStrike" cap="none">
                <a:solidFill>
                  <a:srgbClr val="F6F6F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Laerte Magalhães CEO, iuh!</a:t>
            </a:r>
            <a:endParaRPr sz="4000" b="0" i="0" u="none" strike="noStrike" cap="none">
              <a:solidFill>
                <a:srgbClr val="F6F6F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56" name="Google Shape;156;g3d0f2a1ad82_1_0"/>
          <p:cNvCxnSpPr/>
          <p:nvPr/>
        </p:nvCxnSpPr>
        <p:spPr>
          <a:xfrm>
            <a:off x="2431600" y="2289205"/>
            <a:ext cx="0" cy="3178500"/>
          </a:xfrm>
          <a:prstGeom prst="straightConnector1">
            <a:avLst/>
          </a:prstGeom>
          <a:noFill/>
          <a:ln w="12700" cap="flat" cmpd="sng">
            <a:solidFill>
              <a:srgbClr val="F6F6F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57" name="Google Shape;157;g3d0f2a1ad82_1_0"/>
          <p:cNvPicPr preferRelativeResize="0"/>
          <p:nvPr/>
        </p:nvPicPr>
        <p:blipFill rotWithShape="1">
          <a:blip r:embed="rId3">
            <a:alphaModFix/>
          </a:blip>
          <a:srcRect b="33258"/>
          <a:stretch/>
        </p:blipFill>
        <p:spPr>
          <a:xfrm>
            <a:off x="5745400" y="352707"/>
            <a:ext cx="4740600" cy="45771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58" name="Google Shape;158;g3d0f2a1ad82_1_0"/>
          <p:cNvGrpSpPr/>
          <p:nvPr/>
        </p:nvGrpSpPr>
        <p:grpSpPr>
          <a:xfrm>
            <a:off x="8022906" y="3637213"/>
            <a:ext cx="2891100" cy="2271065"/>
            <a:chOff x="2643531" y="1704851"/>
            <a:chExt cx="3946894" cy="3100430"/>
          </a:xfrm>
        </p:grpSpPr>
        <p:sp>
          <p:nvSpPr>
            <p:cNvPr id="159" name="Google Shape;159;g3d0f2a1ad82_1_0"/>
            <p:cNvSpPr/>
            <p:nvPr/>
          </p:nvSpPr>
          <p:spPr>
            <a:xfrm>
              <a:off x="2701015" y="2547265"/>
              <a:ext cx="342000" cy="1623300"/>
            </a:xfrm>
            <a:prstGeom prst="rect">
              <a:avLst/>
            </a:prstGeom>
            <a:solidFill>
              <a:srgbClr val="15CDA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60;g3d0f2a1ad82_1_0"/>
            <p:cNvSpPr/>
            <p:nvPr/>
          </p:nvSpPr>
          <p:spPr>
            <a:xfrm>
              <a:off x="3222818" y="2544836"/>
              <a:ext cx="1303496" cy="1966984"/>
            </a:xfrm>
            <a:custGeom>
              <a:avLst/>
              <a:gdLst/>
              <a:ahLst/>
              <a:cxnLst/>
              <a:rect l="l" t="t" r="r" b="b"/>
              <a:pathLst>
                <a:path w="1303496" h="1966984" extrusionOk="0">
                  <a:moveTo>
                    <a:pt x="961835" y="1374339"/>
                  </a:moveTo>
                  <a:cubicBezTo>
                    <a:pt x="961835" y="1512784"/>
                    <a:pt x="822984" y="1625322"/>
                    <a:pt x="652153" y="1625322"/>
                  </a:cubicBezTo>
                  <a:cubicBezTo>
                    <a:pt x="481322" y="1625322"/>
                    <a:pt x="342067" y="1512784"/>
                    <a:pt x="342067" y="1374339"/>
                  </a:cubicBezTo>
                  <a:lnTo>
                    <a:pt x="342067" y="2429"/>
                  </a:lnTo>
                  <a:lnTo>
                    <a:pt x="0" y="2429"/>
                  </a:lnTo>
                  <a:lnTo>
                    <a:pt x="0" y="1374339"/>
                  </a:lnTo>
                  <a:cubicBezTo>
                    <a:pt x="0" y="1701022"/>
                    <a:pt x="292275" y="1966984"/>
                    <a:pt x="651748" y="1966984"/>
                  </a:cubicBezTo>
                  <a:cubicBezTo>
                    <a:pt x="1011222" y="1966984"/>
                    <a:pt x="1303496" y="1701022"/>
                    <a:pt x="1303496" y="1374339"/>
                  </a:cubicBezTo>
                  <a:lnTo>
                    <a:pt x="1303496" y="0"/>
                  </a:lnTo>
                  <a:lnTo>
                    <a:pt x="961430" y="0"/>
                  </a:lnTo>
                  <a:lnTo>
                    <a:pt x="961430" y="1374339"/>
                  </a:lnTo>
                  <a:close/>
                </a:path>
              </a:pathLst>
            </a:custGeom>
            <a:solidFill>
              <a:srgbClr val="15CDA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61;g3d0f2a1ad82_1_0"/>
            <p:cNvSpPr/>
            <p:nvPr/>
          </p:nvSpPr>
          <p:spPr>
            <a:xfrm>
              <a:off x="4707265" y="1704851"/>
              <a:ext cx="1303900" cy="2465713"/>
            </a:xfrm>
            <a:custGeom>
              <a:avLst/>
              <a:gdLst/>
              <a:ahLst/>
              <a:cxnLst/>
              <a:rect l="l" t="t" r="r" b="b"/>
              <a:pathLst>
                <a:path w="1303900" h="2465713" extrusionOk="0">
                  <a:moveTo>
                    <a:pt x="651748" y="500348"/>
                  </a:moveTo>
                  <a:cubicBezTo>
                    <a:pt x="539615" y="500348"/>
                    <a:pt x="433959" y="526256"/>
                    <a:pt x="342067" y="571595"/>
                  </a:cubicBezTo>
                  <a:lnTo>
                    <a:pt x="342067" y="0"/>
                  </a:lnTo>
                  <a:lnTo>
                    <a:pt x="0" y="0"/>
                  </a:lnTo>
                  <a:lnTo>
                    <a:pt x="0" y="2465713"/>
                  </a:lnTo>
                  <a:lnTo>
                    <a:pt x="342067" y="2465713"/>
                  </a:lnTo>
                  <a:lnTo>
                    <a:pt x="342067" y="1092994"/>
                  </a:lnTo>
                  <a:cubicBezTo>
                    <a:pt x="342067" y="954953"/>
                    <a:pt x="480917" y="842415"/>
                    <a:pt x="651748" y="842415"/>
                  </a:cubicBezTo>
                  <a:cubicBezTo>
                    <a:pt x="822579" y="842415"/>
                    <a:pt x="961834" y="954953"/>
                    <a:pt x="961834" y="1092994"/>
                  </a:cubicBezTo>
                  <a:lnTo>
                    <a:pt x="961834" y="2465713"/>
                  </a:lnTo>
                  <a:lnTo>
                    <a:pt x="1303901" y="2465713"/>
                  </a:lnTo>
                  <a:lnTo>
                    <a:pt x="1303901" y="1092994"/>
                  </a:lnTo>
                  <a:cubicBezTo>
                    <a:pt x="1303901" y="766310"/>
                    <a:pt x="1011627" y="500348"/>
                    <a:pt x="652153" y="500348"/>
                  </a:cubicBezTo>
                  <a:close/>
                </a:path>
              </a:pathLst>
            </a:custGeom>
            <a:solidFill>
              <a:srgbClr val="15CDA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g3d0f2a1ad82_1_0"/>
            <p:cNvSpPr/>
            <p:nvPr/>
          </p:nvSpPr>
          <p:spPr>
            <a:xfrm>
              <a:off x="2643531" y="1910495"/>
              <a:ext cx="456600" cy="456600"/>
            </a:xfrm>
            <a:prstGeom prst="ellipse">
              <a:avLst/>
            </a:prstGeom>
            <a:solidFill>
              <a:srgbClr val="15CDA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g3d0f2a1ad82_1_0"/>
            <p:cNvSpPr/>
            <p:nvPr/>
          </p:nvSpPr>
          <p:spPr>
            <a:xfrm>
              <a:off x="6190903" y="2544837"/>
              <a:ext cx="342000" cy="1623300"/>
            </a:xfrm>
            <a:prstGeom prst="rect">
              <a:avLst/>
            </a:prstGeom>
            <a:solidFill>
              <a:srgbClr val="15CDA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64;g3d0f2a1ad82_1_0"/>
            <p:cNvSpPr/>
            <p:nvPr/>
          </p:nvSpPr>
          <p:spPr>
            <a:xfrm>
              <a:off x="6133825" y="4348681"/>
              <a:ext cx="456600" cy="456600"/>
            </a:xfrm>
            <a:prstGeom prst="ellipse">
              <a:avLst/>
            </a:prstGeom>
            <a:solidFill>
              <a:srgbClr val="15CDA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>
          <a:extLst>
            <a:ext uri="{FF2B5EF4-FFF2-40B4-BE49-F238E27FC236}">
              <a16:creationId xmlns:a16="http://schemas.microsoft.com/office/drawing/2014/main" id="{F999D36D-D916-05FB-08D0-B85DC17C23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1" descr="Imagem 2">
            <a:extLst>
              <a:ext uri="{FF2B5EF4-FFF2-40B4-BE49-F238E27FC236}">
                <a16:creationId xmlns:a16="http://schemas.microsoft.com/office/drawing/2014/main" id="{B0455508-57BA-06F8-336E-21F2F38973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8710" y="-3742662"/>
            <a:ext cx="10834578" cy="10834578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">
            <a:extLst>
              <a:ext uri="{FF2B5EF4-FFF2-40B4-BE49-F238E27FC236}">
                <a16:creationId xmlns:a16="http://schemas.microsoft.com/office/drawing/2014/main" id="{14463B83-1107-59DB-464F-FFF74B5FC93C}"/>
              </a:ext>
            </a:extLst>
          </p:cNvPr>
          <p:cNvSpPr/>
          <p:nvPr/>
        </p:nvSpPr>
        <p:spPr>
          <a:xfrm>
            <a:off x="-1" y="-1"/>
            <a:ext cx="12192000" cy="6858000"/>
          </a:xfrm>
          <a:prstGeom prst="rect">
            <a:avLst/>
          </a:prstGeom>
          <a:gradFill>
            <a:gsLst>
              <a:gs pos="0">
                <a:srgbClr val="013949">
                  <a:alpha val="74901"/>
                </a:srgbClr>
              </a:gs>
              <a:gs pos="100000">
                <a:srgbClr val="000E13">
                  <a:alpha val="92156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Century Gothic"/>
              <a:buNone/>
            </a:pPr>
            <a:endParaRPr sz="1800" b="0" i="0" u="none" strike="noStrike" cap="none">
              <a:solidFill>
                <a:schemeClr val="accent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6" name="Google Shape;136;p1">
            <a:extLst>
              <a:ext uri="{FF2B5EF4-FFF2-40B4-BE49-F238E27FC236}">
                <a16:creationId xmlns:a16="http://schemas.microsoft.com/office/drawing/2014/main" id="{8D4397E4-F5CE-0AE3-C97D-5F571837E7F0}"/>
              </a:ext>
            </a:extLst>
          </p:cNvPr>
          <p:cNvSpPr txBox="1"/>
          <p:nvPr/>
        </p:nvSpPr>
        <p:spPr>
          <a:xfrm>
            <a:off x="4421947" y="2659077"/>
            <a:ext cx="6021300" cy="2911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buSzPts val="3000"/>
            </a:pPr>
            <a:r>
              <a:rPr lang="en-BR" sz="3000" b="1" dirty="0">
                <a:solidFill>
                  <a:srgbClr val="15CDA1"/>
                </a:solidFill>
                <a:latin typeface="Century Gothic"/>
              </a:rPr>
              <a:t>Internet to Unite and Humanize</a:t>
            </a:r>
          </a:p>
          <a:p>
            <a:pPr algn="ctr">
              <a:lnSpc>
                <a:spcPct val="115000"/>
              </a:lnSpc>
              <a:spcBef>
                <a:spcPts val="1200"/>
              </a:spcBef>
              <a:buSzPts val="3000"/>
            </a:pPr>
            <a:r>
              <a:rPr lang="en-BR" sz="2800" dirty="0">
                <a:solidFill>
                  <a:schemeClr val="accent6"/>
                </a:solidFill>
                <a:latin typeface="Century Gothic"/>
              </a:rPr>
              <a:t>How a Multi-Network </a:t>
            </a:r>
            <a:r>
              <a:rPr lang="en-BR" sz="2800" b="1" dirty="0">
                <a:solidFill>
                  <a:schemeClr val="accent6"/>
                </a:solidFill>
                <a:latin typeface="Century Gothic"/>
              </a:rPr>
              <a:t>V</a:t>
            </a:r>
            <a:r>
              <a:rPr lang="en-BR" sz="2800" dirty="0">
                <a:solidFill>
                  <a:schemeClr val="accent6"/>
                </a:solidFill>
                <a:latin typeface="Century Gothic"/>
              </a:rPr>
              <a:t>NO Platform is Helping Connect Brazil</a:t>
            </a:r>
          </a:p>
          <a:p>
            <a:pPr>
              <a:lnSpc>
                <a:spcPct val="115000"/>
              </a:lnSpc>
              <a:spcBef>
                <a:spcPts val="1200"/>
              </a:spcBef>
              <a:buSzPts val="3000"/>
            </a:pPr>
            <a:endParaRPr lang="en-BR" sz="3000" b="1" dirty="0">
              <a:solidFill>
                <a:srgbClr val="15CDA1"/>
              </a:solidFill>
              <a:latin typeface="Century Gothic"/>
            </a:endParaRPr>
          </a:p>
          <a:p>
            <a:pPr marL="0" marR="0" lvl="0" indent="0" algn="l" rtl="0">
              <a:lnSpc>
                <a:spcPct val="7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Poppins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37" name="Google Shape;137;p1">
            <a:extLst>
              <a:ext uri="{FF2B5EF4-FFF2-40B4-BE49-F238E27FC236}">
                <a16:creationId xmlns:a16="http://schemas.microsoft.com/office/drawing/2014/main" id="{54995C45-3A92-807D-4617-4C728D9DDF9A}"/>
              </a:ext>
            </a:extLst>
          </p:cNvPr>
          <p:cNvGrpSpPr/>
          <p:nvPr/>
        </p:nvGrpSpPr>
        <p:grpSpPr>
          <a:xfrm>
            <a:off x="1540678" y="2541323"/>
            <a:ext cx="2260047" cy="1775354"/>
            <a:chOff x="-1" y="-1"/>
            <a:chExt cx="2260045" cy="1775352"/>
          </a:xfrm>
        </p:grpSpPr>
        <p:sp>
          <p:nvSpPr>
            <p:cNvPr id="138" name="Google Shape;138;p1">
              <a:extLst>
                <a:ext uri="{FF2B5EF4-FFF2-40B4-BE49-F238E27FC236}">
                  <a16:creationId xmlns:a16="http://schemas.microsoft.com/office/drawing/2014/main" id="{7991BD89-440E-1564-C554-4B6133C27BC2}"/>
                </a:ext>
              </a:extLst>
            </p:cNvPr>
            <p:cNvSpPr/>
            <p:nvPr/>
          </p:nvSpPr>
          <p:spPr>
            <a:xfrm>
              <a:off x="32915" y="482373"/>
              <a:ext cx="195871" cy="929516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800"/>
                <a:buFont typeface="Century Gothic"/>
                <a:buNone/>
              </a:pPr>
              <a:endParaRPr sz="18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39" name="Google Shape;139;p1">
              <a:extLst>
                <a:ext uri="{FF2B5EF4-FFF2-40B4-BE49-F238E27FC236}">
                  <a16:creationId xmlns:a16="http://schemas.microsoft.com/office/drawing/2014/main" id="{952C06FF-C786-0F2B-E324-F774D9876956}"/>
                </a:ext>
              </a:extLst>
            </p:cNvPr>
            <p:cNvSpPr/>
            <p:nvPr/>
          </p:nvSpPr>
          <p:spPr>
            <a:xfrm>
              <a:off x="331704" y="480982"/>
              <a:ext cx="746395" cy="1126314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5938" y="15092"/>
                  </a:moveTo>
                  <a:cubicBezTo>
                    <a:pt x="15938" y="16612"/>
                    <a:pt x="13638" y="17848"/>
                    <a:pt x="10807" y="17848"/>
                  </a:cubicBezTo>
                  <a:cubicBezTo>
                    <a:pt x="7976" y="17848"/>
                    <a:pt x="5668" y="16612"/>
                    <a:pt x="5668" y="15092"/>
                  </a:cubicBezTo>
                  <a:lnTo>
                    <a:pt x="5668" y="27"/>
                  </a:lnTo>
                  <a:lnTo>
                    <a:pt x="0" y="27"/>
                  </a:lnTo>
                  <a:lnTo>
                    <a:pt x="0" y="15092"/>
                  </a:lnTo>
                  <a:cubicBezTo>
                    <a:pt x="0" y="18679"/>
                    <a:pt x="4843" y="21600"/>
                    <a:pt x="10800" y="21600"/>
                  </a:cubicBezTo>
                  <a:cubicBezTo>
                    <a:pt x="16757" y="21600"/>
                    <a:pt x="21600" y="18679"/>
                    <a:pt x="21600" y="15092"/>
                  </a:cubicBezTo>
                  <a:lnTo>
                    <a:pt x="21600" y="0"/>
                  </a:lnTo>
                  <a:lnTo>
                    <a:pt x="15932" y="0"/>
                  </a:lnTo>
                  <a:lnTo>
                    <a:pt x="15932" y="15092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800"/>
                <a:buFont typeface="Century Gothic"/>
                <a:buNone/>
              </a:pPr>
              <a:endParaRPr sz="18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40" name="Google Shape;140;p1">
              <a:extLst>
                <a:ext uri="{FF2B5EF4-FFF2-40B4-BE49-F238E27FC236}">
                  <a16:creationId xmlns:a16="http://schemas.microsoft.com/office/drawing/2014/main" id="{84DDA775-1558-07FD-33AF-59C8EB42F938}"/>
                </a:ext>
              </a:extLst>
            </p:cNvPr>
            <p:cNvSpPr/>
            <p:nvPr/>
          </p:nvSpPr>
          <p:spPr>
            <a:xfrm>
              <a:off x="1181712" y="-1"/>
              <a:ext cx="746627" cy="1411891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0797" y="4383"/>
                  </a:moveTo>
                  <a:cubicBezTo>
                    <a:pt x="8939" y="4383"/>
                    <a:pt x="7189" y="4610"/>
                    <a:pt x="5667" y="5007"/>
                  </a:cubicBezTo>
                  <a:lnTo>
                    <a:pt x="5667" y="0"/>
                  </a:lnTo>
                  <a:lnTo>
                    <a:pt x="0" y="0"/>
                  </a:lnTo>
                  <a:lnTo>
                    <a:pt x="0" y="21600"/>
                  </a:lnTo>
                  <a:lnTo>
                    <a:pt x="5667" y="21600"/>
                  </a:lnTo>
                  <a:lnTo>
                    <a:pt x="5667" y="9575"/>
                  </a:lnTo>
                  <a:cubicBezTo>
                    <a:pt x="5667" y="8366"/>
                    <a:pt x="7967" y="7380"/>
                    <a:pt x="10797" y="7380"/>
                  </a:cubicBezTo>
                  <a:cubicBezTo>
                    <a:pt x="13627" y="7380"/>
                    <a:pt x="15933" y="8366"/>
                    <a:pt x="15933" y="9575"/>
                  </a:cubicBezTo>
                  <a:lnTo>
                    <a:pt x="15933" y="21600"/>
                  </a:lnTo>
                  <a:lnTo>
                    <a:pt x="21600" y="21600"/>
                  </a:lnTo>
                  <a:lnTo>
                    <a:pt x="21600" y="9575"/>
                  </a:lnTo>
                  <a:cubicBezTo>
                    <a:pt x="21600" y="6713"/>
                    <a:pt x="16758" y="4383"/>
                    <a:pt x="10803" y="438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800"/>
                <a:buFont typeface="Century Gothic"/>
                <a:buNone/>
              </a:pPr>
              <a:endParaRPr sz="18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41" name="Google Shape;141;p1">
              <a:extLst>
                <a:ext uri="{FF2B5EF4-FFF2-40B4-BE49-F238E27FC236}">
                  <a16:creationId xmlns:a16="http://schemas.microsoft.com/office/drawing/2014/main" id="{E8F39C8B-57D5-E7B6-442F-97CF31BF336E}"/>
                </a:ext>
              </a:extLst>
            </p:cNvPr>
            <p:cNvSpPr/>
            <p:nvPr/>
          </p:nvSpPr>
          <p:spPr>
            <a:xfrm>
              <a:off x="-1" y="117753"/>
              <a:ext cx="261471" cy="261471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800"/>
                <a:buFont typeface="Century Gothic"/>
                <a:buNone/>
              </a:pPr>
              <a:endParaRPr sz="18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42" name="Google Shape;142;p1">
              <a:extLst>
                <a:ext uri="{FF2B5EF4-FFF2-40B4-BE49-F238E27FC236}">
                  <a16:creationId xmlns:a16="http://schemas.microsoft.com/office/drawing/2014/main" id="{D5A4761E-9A17-7C31-1F1B-E4254586DC01}"/>
                </a:ext>
              </a:extLst>
            </p:cNvPr>
            <p:cNvSpPr/>
            <p:nvPr/>
          </p:nvSpPr>
          <p:spPr>
            <a:xfrm>
              <a:off x="2031257" y="480983"/>
              <a:ext cx="195871" cy="929516"/>
            </a:xfrm>
            <a:prstGeom prst="rect">
              <a:avLst/>
            </a:prstGeom>
            <a:solidFill>
              <a:srgbClr val="15CDA1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800"/>
                <a:buFont typeface="Century Gothic"/>
                <a:buNone/>
              </a:pPr>
              <a:endParaRPr sz="18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43" name="Google Shape;143;p1">
              <a:extLst>
                <a:ext uri="{FF2B5EF4-FFF2-40B4-BE49-F238E27FC236}">
                  <a16:creationId xmlns:a16="http://schemas.microsoft.com/office/drawing/2014/main" id="{96A0DD30-4281-BB3C-3094-19EAE5E4DA18}"/>
                </a:ext>
              </a:extLst>
            </p:cNvPr>
            <p:cNvSpPr/>
            <p:nvPr/>
          </p:nvSpPr>
          <p:spPr>
            <a:xfrm>
              <a:off x="1998573" y="1513880"/>
              <a:ext cx="261471" cy="261471"/>
            </a:xfrm>
            <a:prstGeom prst="ellipse">
              <a:avLst/>
            </a:prstGeom>
            <a:solidFill>
              <a:srgbClr val="15CDA1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800"/>
                <a:buFont typeface="Century Gothic"/>
                <a:buNone/>
              </a:pPr>
              <a:endParaRPr sz="18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98467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5520" y="268224"/>
            <a:ext cx="2011680" cy="7315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365760"/>
            <a:ext cx="5486400" cy="426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333" b="1" spc="400" dirty="0">
                <a:solidFill>
                  <a:srgbClr val="14CC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CHALLENGE</a:t>
            </a:r>
            <a:endParaRPr lang="en-US" sz="1333" dirty="0"/>
          </a:p>
        </p:txBody>
      </p:sp>
      <p:sp>
        <p:nvSpPr>
          <p:cNvPr id="4" name="Text 1"/>
          <p:cNvSpPr/>
          <p:nvPr/>
        </p:nvSpPr>
        <p:spPr>
          <a:xfrm>
            <a:off x="548640" y="914400"/>
            <a:ext cx="5852160" cy="1889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25000"/>
              </a:lnSpc>
            </a:pPr>
            <a:r>
              <a:rPr lang="en-US" sz="2667" dirty="0">
                <a:solidFill>
                  <a:srgbClr val="014C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challenge is not simply </a:t>
            </a:r>
            <a:r>
              <a:rPr lang="en-US" sz="2667" b="1" dirty="0">
                <a:solidFill>
                  <a:srgbClr val="014C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coverage.</a:t>
            </a:r>
            <a:endParaRPr lang="en-US" sz="2667" dirty="0"/>
          </a:p>
          <a:p>
            <a:pPr>
              <a:lnSpc>
                <a:spcPct val="125000"/>
              </a:lnSpc>
            </a:pPr>
            <a:r>
              <a:rPr lang="en-US" sz="2667" dirty="0">
                <a:solidFill>
                  <a:srgbClr val="014C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challenge is </a:t>
            </a:r>
            <a:endParaRPr lang="en-US" sz="2667" dirty="0"/>
          </a:p>
          <a:p>
            <a:pPr>
              <a:lnSpc>
                <a:spcPct val="125000"/>
              </a:lnSpc>
            </a:pPr>
            <a:r>
              <a:rPr lang="en-US" sz="2667" b="1" dirty="0">
                <a:solidFill>
                  <a:srgbClr val="14CC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connecting</a:t>
            </a:r>
            <a:endParaRPr lang="en-US" sz="2667" dirty="0"/>
          </a:p>
          <a:p>
            <a:pPr>
              <a:lnSpc>
                <a:spcPct val="125000"/>
              </a:lnSpc>
            </a:pPr>
            <a:r>
              <a:rPr lang="en-US" sz="2667" b="1" dirty="0">
                <a:solidFill>
                  <a:srgbClr val="14CC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 at scale.</a:t>
            </a:r>
            <a:endParaRPr lang="en-US" sz="2667" dirty="0"/>
          </a:p>
        </p:txBody>
      </p:sp>
      <p:sp>
        <p:nvSpPr>
          <p:cNvPr id="5" name="Shape 2"/>
          <p:cNvSpPr/>
          <p:nvPr/>
        </p:nvSpPr>
        <p:spPr>
          <a:xfrm>
            <a:off x="548640" y="3072384"/>
            <a:ext cx="5669280" cy="975360"/>
          </a:xfrm>
          <a:prstGeom prst="rect">
            <a:avLst/>
          </a:prstGeom>
          <a:solidFill>
            <a:srgbClr val="FEFDFD"/>
          </a:solidFill>
          <a:ln w="19050">
            <a:solidFill>
              <a:srgbClr val="D8EEE8"/>
            </a:solidFill>
            <a:prstDash val="solid"/>
          </a:ln>
        </p:spPr>
        <p:txBody>
          <a:bodyPr/>
          <a:lstStyle/>
          <a:p>
            <a:endParaRPr lang="en-BR" sz="1867"/>
          </a:p>
        </p:txBody>
      </p:sp>
      <p:sp>
        <p:nvSpPr>
          <p:cNvPr id="6" name="Shape 3"/>
          <p:cNvSpPr/>
          <p:nvPr/>
        </p:nvSpPr>
        <p:spPr>
          <a:xfrm>
            <a:off x="548640" y="3072384"/>
            <a:ext cx="109728" cy="975360"/>
          </a:xfrm>
          <a:prstGeom prst="rect">
            <a:avLst/>
          </a:prstGeom>
          <a:solidFill>
            <a:srgbClr val="14CCA0"/>
          </a:solidFill>
          <a:ln w="12700">
            <a:solidFill>
              <a:srgbClr val="14CCA0"/>
            </a:solidFill>
            <a:prstDash val="solid"/>
          </a:ln>
        </p:spPr>
        <p:txBody>
          <a:bodyPr/>
          <a:lstStyle/>
          <a:p>
            <a:endParaRPr lang="en-BR" sz="1867"/>
          </a:p>
        </p:txBody>
      </p:sp>
      <p:sp>
        <p:nvSpPr>
          <p:cNvPr id="7" name="Text 4"/>
          <p:cNvSpPr/>
          <p:nvPr/>
        </p:nvSpPr>
        <p:spPr>
          <a:xfrm>
            <a:off x="792480" y="3169920"/>
            <a:ext cx="1889760" cy="609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3733" b="1" dirty="0">
                <a:solidFill>
                  <a:srgbClr val="014C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140,000</a:t>
            </a:r>
            <a:endParaRPr lang="en-US" sz="3733" dirty="0"/>
          </a:p>
        </p:txBody>
      </p:sp>
      <p:sp>
        <p:nvSpPr>
          <p:cNvPr id="8" name="Text 5"/>
          <p:cNvSpPr/>
          <p:nvPr/>
        </p:nvSpPr>
        <p:spPr>
          <a:xfrm>
            <a:off x="2779776" y="3255264"/>
            <a:ext cx="3352800" cy="609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600" dirty="0">
                <a:solidFill>
                  <a:srgbClr val="8384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schools in Brazil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548640" y="4230624"/>
            <a:ext cx="5669280" cy="975360"/>
          </a:xfrm>
          <a:prstGeom prst="rect">
            <a:avLst/>
          </a:prstGeom>
          <a:solidFill>
            <a:srgbClr val="FEFDFD"/>
          </a:solidFill>
          <a:ln w="19050">
            <a:solidFill>
              <a:srgbClr val="D8EEE8"/>
            </a:solidFill>
            <a:prstDash val="solid"/>
          </a:ln>
        </p:spPr>
        <p:txBody>
          <a:bodyPr/>
          <a:lstStyle/>
          <a:p>
            <a:endParaRPr lang="en-BR" sz="1867"/>
          </a:p>
        </p:txBody>
      </p:sp>
      <p:sp>
        <p:nvSpPr>
          <p:cNvPr id="10" name="Shape 7"/>
          <p:cNvSpPr/>
          <p:nvPr/>
        </p:nvSpPr>
        <p:spPr>
          <a:xfrm>
            <a:off x="548640" y="4230624"/>
            <a:ext cx="109728" cy="975360"/>
          </a:xfrm>
          <a:prstGeom prst="rect">
            <a:avLst/>
          </a:prstGeom>
          <a:solidFill>
            <a:srgbClr val="14CCA0"/>
          </a:solidFill>
          <a:ln w="12700">
            <a:solidFill>
              <a:srgbClr val="14CCA0"/>
            </a:solidFill>
            <a:prstDash val="solid"/>
          </a:ln>
        </p:spPr>
        <p:txBody>
          <a:bodyPr/>
          <a:lstStyle/>
          <a:p>
            <a:endParaRPr lang="en-BR" sz="1867"/>
          </a:p>
        </p:txBody>
      </p:sp>
      <p:sp>
        <p:nvSpPr>
          <p:cNvPr id="11" name="Text 8"/>
          <p:cNvSpPr/>
          <p:nvPr/>
        </p:nvSpPr>
        <p:spPr>
          <a:xfrm>
            <a:off x="792480" y="4328160"/>
            <a:ext cx="1889760" cy="609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3733" b="1" dirty="0">
                <a:solidFill>
                  <a:srgbClr val="014C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30M</a:t>
            </a:r>
            <a:endParaRPr lang="en-US" sz="3733" dirty="0"/>
          </a:p>
        </p:txBody>
      </p:sp>
      <p:sp>
        <p:nvSpPr>
          <p:cNvPr id="12" name="Text 9"/>
          <p:cNvSpPr/>
          <p:nvPr/>
        </p:nvSpPr>
        <p:spPr>
          <a:xfrm>
            <a:off x="2779776" y="4413504"/>
            <a:ext cx="3352800" cy="609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600" dirty="0">
                <a:solidFill>
                  <a:srgbClr val="8384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 without mobile internet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548640" y="5388864"/>
            <a:ext cx="5669280" cy="975360"/>
          </a:xfrm>
          <a:prstGeom prst="rect">
            <a:avLst/>
          </a:prstGeom>
          <a:solidFill>
            <a:srgbClr val="FEFDFD"/>
          </a:solidFill>
          <a:ln w="19050">
            <a:solidFill>
              <a:srgbClr val="D8EEE8"/>
            </a:solidFill>
            <a:prstDash val="solid"/>
          </a:ln>
        </p:spPr>
        <p:txBody>
          <a:bodyPr/>
          <a:lstStyle/>
          <a:p>
            <a:endParaRPr lang="en-BR" sz="1867"/>
          </a:p>
        </p:txBody>
      </p:sp>
      <p:sp>
        <p:nvSpPr>
          <p:cNvPr id="14" name="Shape 11"/>
          <p:cNvSpPr/>
          <p:nvPr/>
        </p:nvSpPr>
        <p:spPr>
          <a:xfrm>
            <a:off x="548640" y="5388864"/>
            <a:ext cx="109728" cy="975360"/>
          </a:xfrm>
          <a:prstGeom prst="rect">
            <a:avLst/>
          </a:prstGeom>
          <a:solidFill>
            <a:srgbClr val="14CCA0"/>
          </a:solidFill>
          <a:ln w="12700">
            <a:solidFill>
              <a:srgbClr val="14CCA0"/>
            </a:solidFill>
            <a:prstDash val="solid"/>
          </a:ln>
        </p:spPr>
        <p:txBody>
          <a:bodyPr/>
          <a:lstStyle/>
          <a:p>
            <a:endParaRPr lang="en-BR" sz="1867"/>
          </a:p>
        </p:txBody>
      </p:sp>
      <p:sp>
        <p:nvSpPr>
          <p:cNvPr id="15" name="Text 12"/>
          <p:cNvSpPr/>
          <p:nvPr/>
        </p:nvSpPr>
        <p:spPr>
          <a:xfrm>
            <a:off x="792480" y="5486400"/>
            <a:ext cx="1889760" cy="609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3733" b="1" dirty="0">
                <a:solidFill>
                  <a:srgbClr val="014C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6M</a:t>
            </a:r>
            <a:endParaRPr lang="en-US" sz="3733" dirty="0"/>
          </a:p>
        </p:txBody>
      </p:sp>
      <p:sp>
        <p:nvSpPr>
          <p:cNvPr id="16" name="Text 13"/>
          <p:cNvSpPr/>
          <p:nvPr/>
        </p:nvSpPr>
        <p:spPr>
          <a:xfrm>
            <a:off x="2779776" y="5571744"/>
            <a:ext cx="3352800" cy="609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600" dirty="0">
                <a:solidFill>
                  <a:srgbClr val="8384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 without coverage</a:t>
            </a:r>
            <a:endParaRPr lang="en-US" sz="1600" dirty="0"/>
          </a:p>
        </p:txBody>
      </p:sp>
      <p:pic>
        <p:nvPicPr>
          <p:cNvPr id="17" name="Image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522720" y="182880"/>
            <a:ext cx="5486400" cy="6096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g3d633a3dd37_0_0" title="Slide-5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199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g3d633a3dd37_0_0"/>
          <p:cNvSpPr txBox="1"/>
          <p:nvPr/>
        </p:nvSpPr>
        <p:spPr>
          <a:xfrm>
            <a:off x="7294731" y="1592758"/>
            <a:ext cx="5073000" cy="24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 dirty="0">
                <a:solidFill>
                  <a:srgbClr val="15CDA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3 major carriers</a:t>
            </a:r>
            <a:endParaRPr sz="3800" dirty="0">
              <a:solidFill>
                <a:srgbClr val="15CDA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CDA1"/>
              </a:buClr>
              <a:buSzPts val="6200"/>
              <a:buFont typeface="Poppins"/>
              <a:buNone/>
            </a:pPr>
            <a:r>
              <a:rPr lang="en-US" sz="3800" dirty="0">
                <a:solidFill>
                  <a:srgbClr val="15CDA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110,000 mobile service towers.</a:t>
            </a:r>
            <a:endParaRPr sz="3800" dirty="0">
              <a:solidFill>
                <a:srgbClr val="15CDA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CDA1"/>
              </a:buClr>
              <a:buSzPts val="6200"/>
              <a:buFont typeface="Poppins"/>
              <a:buNone/>
            </a:pPr>
            <a:endParaRPr sz="3600" b="0" i="0" u="none" strike="noStrike" cap="none" dirty="0">
              <a:solidFill>
                <a:srgbClr val="FEFDFD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222" name="Google Shape;222;g3d633a3dd37_0_0"/>
          <p:cNvGrpSpPr/>
          <p:nvPr/>
        </p:nvGrpSpPr>
        <p:grpSpPr>
          <a:xfrm>
            <a:off x="11239443" y="417879"/>
            <a:ext cx="585159" cy="459690"/>
            <a:chOff x="-1" y="-1"/>
            <a:chExt cx="585159" cy="459690"/>
          </a:xfrm>
        </p:grpSpPr>
        <p:sp>
          <p:nvSpPr>
            <p:cNvPr id="223" name="Google Shape;223;g3d633a3dd37_0_0"/>
            <p:cNvSpPr/>
            <p:nvPr/>
          </p:nvSpPr>
          <p:spPr>
            <a:xfrm>
              <a:off x="8520" y="124869"/>
              <a:ext cx="50700" cy="2406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800"/>
                <a:buFont typeface="Century Gothic"/>
                <a:buNone/>
              </a:pPr>
              <a:endParaRPr sz="18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4" name="Google Shape;224;g3d633a3dd37_0_0"/>
            <p:cNvSpPr/>
            <p:nvPr/>
          </p:nvSpPr>
          <p:spPr>
            <a:xfrm>
              <a:off x="85866" y="124509"/>
              <a:ext cx="193212" cy="291546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5938" y="15092"/>
                  </a:moveTo>
                  <a:cubicBezTo>
                    <a:pt x="15938" y="16612"/>
                    <a:pt x="13638" y="17848"/>
                    <a:pt x="10807" y="17848"/>
                  </a:cubicBezTo>
                  <a:cubicBezTo>
                    <a:pt x="7976" y="17848"/>
                    <a:pt x="5668" y="16612"/>
                    <a:pt x="5668" y="15092"/>
                  </a:cubicBezTo>
                  <a:lnTo>
                    <a:pt x="5668" y="27"/>
                  </a:lnTo>
                  <a:lnTo>
                    <a:pt x="0" y="27"/>
                  </a:lnTo>
                  <a:lnTo>
                    <a:pt x="0" y="15092"/>
                  </a:lnTo>
                  <a:cubicBezTo>
                    <a:pt x="0" y="18679"/>
                    <a:pt x="4843" y="21600"/>
                    <a:pt x="10800" y="21600"/>
                  </a:cubicBezTo>
                  <a:cubicBezTo>
                    <a:pt x="16757" y="21600"/>
                    <a:pt x="21600" y="18679"/>
                    <a:pt x="21600" y="15092"/>
                  </a:cubicBezTo>
                  <a:lnTo>
                    <a:pt x="21600" y="0"/>
                  </a:lnTo>
                  <a:lnTo>
                    <a:pt x="15932" y="0"/>
                  </a:lnTo>
                  <a:lnTo>
                    <a:pt x="15932" y="15092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800"/>
                <a:buFont typeface="Century Gothic"/>
                <a:buNone/>
              </a:pPr>
              <a:endParaRPr sz="18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5" name="Google Shape;225;g3d633a3dd37_0_0"/>
            <p:cNvSpPr/>
            <p:nvPr/>
          </p:nvSpPr>
          <p:spPr>
            <a:xfrm>
              <a:off x="305902" y="-1"/>
              <a:ext cx="193266" cy="365472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0797" y="4383"/>
                  </a:moveTo>
                  <a:cubicBezTo>
                    <a:pt x="8939" y="4383"/>
                    <a:pt x="7189" y="4610"/>
                    <a:pt x="5667" y="5007"/>
                  </a:cubicBezTo>
                  <a:lnTo>
                    <a:pt x="5667" y="0"/>
                  </a:lnTo>
                  <a:lnTo>
                    <a:pt x="0" y="0"/>
                  </a:lnTo>
                  <a:lnTo>
                    <a:pt x="0" y="21600"/>
                  </a:lnTo>
                  <a:lnTo>
                    <a:pt x="5667" y="21600"/>
                  </a:lnTo>
                  <a:lnTo>
                    <a:pt x="5667" y="9575"/>
                  </a:lnTo>
                  <a:cubicBezTo>
                    <a:pt x="5667" y="8366"/>
                    <a:pt x="7967" y="7380"/>
                    <a:pt x="10797" y="7380"/>
                  </a:cubicBezTo>
                  <a:cubicBezTo>
                    <a:pt x="13627" y="7380"/>
                    <a:pt x="15933" y="8366"/>
                    <a:pt x="15933" y="9575"/>
                  </a:cubicBezTo>
                  <a:lnTo>
                    <a:pt x="15933" y="21600"/>
                  </a:lnTo>
                  <a:lnTo>
                    <a:pt x="21600" y="21600"/>
                  </a:lnTo>
                  <a:lnTo>
                    <a:pt x="21600" y="9575"/>
                  </a:lnTo>
                  <a:cubicBezTo>
                    <a:pt x="21600" y="6713"/>
                    <a:pt x="16758" y="4383"/>
                    <a:pt x="10803" y="438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800"/>
                <a:buFont typeface="Century Gothic"/>
                <a:buNone/>
              </a:pPr>
              <a:endParaRPr sz="18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6" name="Google Shape;226;g3d633a3dd37_0_0"/>
            <p:cNvSpPr/>
            <p:nvPr/>
          </p:nvSpPr>
          <p:spPr>
            <a:xfrm>
              <a:off x="-1" y="30482"/>
              <a:ext cx="67800" cy="678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800"/>
                <a:buFont typeface="Century Gothic"/>
                <a:buNone/>
              </a:pPr>
              <a:endParaRPr sz="18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7" name="Google Shape;227;g3d633a3dd37_0_0"/>
            <p:cNvSpPr/>
            <p:nvPr/>
          </p:nvSpPr>
          <p:spPr>
            <a:xfrm>
              <a:off x="525818" y="124509"/>
              <a:ext cx="50700" cy="2406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800"/>
                <a:buFont typeface="Century Gothic"/>
                <a:buNone/>
              </a:pPr>
              <a:endParaRPr sz="18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8" name="Google Shape;228;g3d633a3dd37_0_0"/>
            <p:cNvSpPr/>
            <p:nvPr/>
          </p:nvSpPr>
          <p:spPr>
            <a:xfrm>
              <a:off x="517358" y="391889"/>
              <a:ext cx="67800" cy="678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800"/>
                <a:buFont typeface="Century Gothic"/>
                <a:buNone/>
              </a:pPr>
              <a:endParaRPr sz="18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229" name="Google Shape;229;g3d633a3dd37_0_0"/>
          <p:cNvSpPr txBox="1"/>
          <p:nvPr/>
        </p:nvSpPr>
        <p:spPr>
          <a:xfrm>
            <a:off x="7294731" y="4460651"/>
            <a:ext cx="47172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000" dirty="0">
                <a:solidFill>
                  <a:srgbClr val="FEFDFD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However, with 864 localities and 6,500 km of highways without coverage.</a:t>
            </a:r>
            <a:endParaRPr sz="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Google Shape;237;g3971e17a4c8_0_673" descr="Uma imagem contendo luz&#10;&#10;O conteúdo gerado por IA pode estar incorreto."/>
          <p:cNvPicPr preferRelativeResize="0"/>
          <p:nvPr/>
        </p:nvPicPr>
        <p:blipFill rotWithShape="1">
          <a:blip r:embed="rId3">
            <a:alphaModFix amt="25000"/>
          </a:blip>
          <a:srcRect l="15509" t="18294" r="19682" b="26402"/>
          <a:stretch/>
        </p:blipFill>
        <p:spPr>
          <a:xfrm>
            <a:off x="0" y="-1"/>
            <a:ext cx="12192003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g3971e17a4c8_0_673"/>
          <p:cNvSpPr/>
          <p:nvPr/>
        </p:nvSpPr>
        <p:spPr>
          <a:xfrm>
            <a:off x="0" y="-17407"/>
            <a:ext cx="12192000" cy="6858000"/>
          </a:xfrm>
          <a:prstGeom prst="rect">
            <a:avLst/>
          </a:prstGeom>
          <a:gradFill>
            <a:gsLst>
              <a:gs pos="0">
                <a:srgbClr val="013949">
                  <a:alpha val="21176"/>
                </a:srgbClr>
              </a:gs>
              <a:gs pos="100000">
                <a:srgbClr val="000E13">
                  <a:alpha val="85882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24C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g3971e17a4c8_0_673"/>
          <p:cNvSpPr txBox="1"/>
          <p:nvPr/>
        </p:nvSpPr>
        <p:spPr>
          <a:xfrm>
            <a:off x="4592048" y="860452"/>
            <a:ext cx="10646100" cy="2588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sz="2000" b="1" dirty="0">
                <a:solidFill>
                  <a:srgbClr val="FAFAF5"/>
                </a:solidFill>
                <a:latin typeface="Century Gothic"/>
              </a:rPr>
              <a:t>IT IS NOT ONE TECHNOLOGY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lnSpc>
                <a:spcPct val="115000"/>
              </a:lnSpc>
            </a:pPr>
            <a:r>
              <a:rPr lang="en-US" sz="5400" dirty="0">
                <a:solidFill>
                  <a:srgbClr val="14C59C"/>
                </a:solidFill>
                <a:latin typeface="Poppins Thin"/>
                <a:cs typeface="Poppins Thin"/>
              </a:rPr>
              <a:t>Technology</a:t>
            </a:r>
          </a:p>
          <a:p>
            <a:pPr>
              <a:lnSpc>
                <a:spcPct val="115000"/>
              </a:lnSpc>
            </a:pPr>
            <a:r>
              <a:rPr lang="en-US" sz="5400" dirty="0">
                <a:solidFill>
                  <a:srgbClr val="14C59C"/>
                </a:solidFill>
                <a:latin typeface="Poppins Thin"/>
                <a:cs typeface="Poppins Thin"/>
              </a:rPr>
              <a:t>follows the need</a:t>
            </a:r>
            <a:endParaRPr sz="5400" dirty="0">
              <a:solidFill>
                <a:srgbClr val="14C59C"/>
              </a:solidFill>
              <a:latin typeface="Poppins Thin"/>
              <a:cs typeface="Poppins Thin"/>
            </a:endParaRPr>
          </a:p>
        </p:txBody>
      </p:sp>
      <p:cxnSp>
        <p:nvCxnSpPr>
          <p:cNvPr id="240" name="Google Shape;240;g3971e17a4c8_0_673"/>
          <p:cNvCxnSpPr/>
          <p:nvPr/>
        </p:nvCxnSpPr>
        <p:spPr>
          <a:xfrm>
            <a:off x="2936240" y="4397918"/>
            <a:ext cx="9255900" cy="0"/>
          </a:xfrm>
          <a:prstGeom prst="straightConnector1">
            <a:avLst/>
          </a:prstGeom>
          <a:noFill/>
          <a:ln w="9525" cap="flat" cmpd="sng">
            <a:solidFill>
              <a:srgbClr val="15CDA2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241" name="Google Shape;241;g3971e17a4c8_0_673"/>
          <p:cNvGrpSpPr/>
          <p:nvPr/>
        </p:nvGrpSpPr>
        <p:grpSpPr>
          <a:xfrm>
            <a:off x="5659913" y="4515434"/>
            <a:ext cx="2453815" cy="737196"/>
            <a:chOff x="5720873" y="5124647"/>
            <a:chExt cx="2453815" cy="737196"/>
          </a:xfrm>
        </p:grpSpPr>
        <p:sp>
          <p:nvSpPr>
            <p:cNvPr id="242" name="Google Shape;242;g3971e17a4c8_0_673"/>
            <p:cNvSpPr txBox="1"/>
            <p:nvPr/>
          </p:nvSpPr>
          <p:spPr>
            <a:xfrm>
              <a:off x="6374688" y="5170080"/>
              <a:ext cx="1800000" cy="646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dirty="0">
                  <a:solidFill>
                    <a:schemeClr val="accent2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Mobile:</a:t>
              </a:r>
              <a:endParaRPr dirty="0">
                <a:solidFill>
                  <a:schemeClr val="accent2"/>
                </a:solidFill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dirty="0">
                  <a:solidFill>
                    <a:srgbClr val="FAFAF5"/>
                  </a:solidFill>
                  <a:latin typeface="Poppins ExtraLight"/>
                  <a:ea typeface="Poppins ExtraLight"/>
                  <a:cs typeface="Poppins ExtraLight"/>
                  <a:sym typeface="Poppins ExtraLight"/>
                </a:rPr>
                <a:t>4G/5G, FWA</a:t>
              </a:r>
              <a:endParaRPr dirty="0">
                <a:solidFill>
                  <a:srgbClr val="FAFAF5"/>
                </a:solidFill>
              </a:endParaRPr>
            </a:p>
          </p:txBody>
        </p:sp>
        <p:pic>
          <p:nvPicPr>
            <p:cNvPr id="243" name="Google Shape;243;g3971e17a4c8_0_673" descr="Antena parabólica estrutura de tópicos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720873" y="5124647"/>
              <a:ext cx="737196" cy="73719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44" name="Google Shape;244;g3971e17a4c8_0_673"/>
          <p:cNvGrpSpPr/>
          <p:nvPr/>
        </p:nvGrpSpPr>
        <p:grpSpPr>
          <a:xfrm>
            <a:off x="8441054" y="4515434"/>
            <a:ext cx="2510956" cy="737196"/>
            <a:chOff x="8441054" y="5124647"/>
            <a:chExt cx="2510956" cy="737196"/>
          </a:xfrm>
        </p:grpSpPr>
        <p:sp>
          <p:nvSpPr>
            <p:cNvPr id="245" name="Google Shape;245;g3971e17a4c8_0_673"/>
            <p:cNvSpPr txBox="1"/>
            <p:nvPr/>
          </p:nvSpPr>
          <p:spPr>
            <a:xfrm>
              <a:off x="9152010" y="5170080"/>
              <a:ext cx="1800000" cy="646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dirty="0" err="1">
                  <a:solidFill>
                    <a:schemeClr val="accent2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Satelite</a:t>
              </a:r>
              <a:r>
                <a:rPr lang="en-US" sz="1800" dirty="0">
                  <a:solidFill>
                    <a:schemeClr val="accent2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:</a:t>
              </a:r>
              <a:endParaRPr dirty="0">
                <a:solidFill>
                  <a:schemeClr val="accent2"/>
                </a:solidFill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dirty="0">
                  <a:solidFill>
                    <a:srgbClr val="FAFAF5"/>
                  </a:solidFill>
                  <a:latin typeface="Poppins ExtraLight"/>
                  <a:ea typeface="Poppins ExtraLight"/>
                  <a:cs typeface="Poppins ExtraLight"/>
                  <a:sym typeface="Poppins ExtraLight"/>
                </a:rPr>
                <a:t>LEO / GEO</a:t>
              </a:r>
              <a:endParaRPr dirty="0">
                <a:solidFill>
                  <a:srgbClr val="FAFAF5"/>
                </a:solidFill>
              </a:endParaRPr>
            </a:p>
          </p:txBody>
        </p:sp>
        <p:pic>
          <p:nvPicPr>
            <p:cNvPr id="246" name="Google Shape;246;g3971e17a4c8_0_673" descr="Satélite estrutura de tópicos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441054" y="5124647"/>
              <a:ext cx="737196" cy="73719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47" name="Google Shape;247;g3971e17a4c8_0_673"/>
          <p:cNvGrpSpPr/>
          <p:nvPr/>
        </p:nvGrpSpPr>
        <p:grpSpPr>
          <a:xfrm>
            <a:off x="2901759" y="4560840"/>
            <a:ext cx="2495607" cy="646527"/>
            <a:chOff x="2901759" y="5170053"/>
            <a:chExt cx="2495607" cy="646527"/>
          </a:xfrm>
        </p:grpSpPr>
        <p:sp>
          <p:nvSpPr>
            <p:cNvPr id="248" name="Google Shape;248;g3971e17a4c8_0_673"/>
            <p:cNvSpPr txBox="1"/>
            <p:nvPr/>
          </p:nvSpPr>
          <p:spPr>
            <a:xfrm>
              <a:off x="3597366" y="5170080"/>
              <a:ext cx="1800000" cy="646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800" dirty="0">
                  <a:solidFill>
                    <a:srgbClr val="14CCA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Fixe</a:t>
              </a:r>
              <a:endParaRPr dirty="0"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dirty="0">
                  <a:solidFill>
                    <a:srgbClr val="F6F6F1"/>
                  </a:solidFill>
                  <a:latin typeface="Poppins ExtraLight"/>
                  <a:ea typeface="Poppins ExtraLight"/>
                  <a:cs typeface="Poppins ExtraLight"/>
                  <a:sym typeface="Poppins ExtraLight"/>
                </a:rPr>
                <a:t>Fiber / Radio</a:t>
              </a:r>
              <a:endParaRPr dirty="0"/>
            </a:p>
          </p:txBody>
        </p:sp>
        <p:grpSp>
          <p:nvGrpSpPr>
            <p:cNvPr id="249" name="Google Shape;249;g3971e17a4c8_0_673"/>
            <p:cNvGrpSpPr/>
            <p:nvPr/>
          </p:nvGrpSpPr>
          <p:grpSpPr>
            <a:xfrm>
              <a:off x="2901759" y="5170053"/>
              <a:ext cx="646753" cy="646245"/>
              <a:chOff x="3987032" y="1322049"/>
              <a:chExt cx="4218870" cy="4215556"/>
            </a:xfrm>
          </p:grpSpPr>
          <p:sp>
            <p:nvSpPr>
              <p:cNvPr id="250" name="Google Shape;250;g3971e17a4c8_0_673"/>
              <p:cNvSpPr/>
              <p:nvPr/>
            </p:nvSpPr>
            <p:spPr>
              <a:xfrm>
                <a:off x="3987032" y="1431319"/>
                <a:ext cx="4114720" cy="4106286"/>
              </a:xfrm>
              <a:custGeom>
                <a:avLst/>
                <a:gdLst/>
                <a:ahLst/>
                <a:cxnLst/>
                <a:rect l="l" t="t" r="r" b="b"/>
                <a:pathLst>
                  <a:path w="4114720" h="4106286" extrusionOk="0">
                    <a:moveTo>
                      <a:pt x="3792630" y="1882614"/>
                    </a:moveTo>
                    <a:lnTo>
                      <a:pt x="3487011" y="1882614"/>
                    </a:lnTo>
                    <a:cubicBezTo>
                      <a:pt x="3435461" y="1882614"/>
                      <a:pt x="3380229" y="1894580"/>
                      <a:pt x="3343407" y="1932323"/>
                    </a:cubicBezTo>
                    <a:lnTo>
                      <a:pt x="3070008" y="2207563"/>
                    </a:lnTo>
                    <a:cubicBezTo>
                      <a:pt x="3146413" y="2358531"/>
                      <a:pt x="3226499" y="2631931"/>
                      <a:pt x="3096703" y="2761726"/>
                    </a:cubicBezTo>
                    <a:lnTo>
                      <a:pt x="1780336" y="4079014"/>
                    </a:lnTo>
                    <a:cubicBezTo>
                      <a:pt x="1743514" y="4115836"/>
                      <a:pt x="1690123" y="4113995"/>
                      <a:pt x="1656984" y="4081777"/>
                    </a:cubicBezTo>
                    <a:cubicBezTo>
                      <a:pt x="1623844" y="4049558"/>
                      <a:pt x="1617401" y="3998007"/>
                      <a:pt x="1654222" y="3961186"/>
                    </a:cubicBezTo>
                    <a:lnTo>
                      <a:pt x="2772675" y="2841813"/>
                    </a:lnTo>
                    <a:cubicBezTo>
                      <a:pt x="2191816" y="2705574"/>
                      <a:pt x="1398313" y="1907468"/>
                      <a:pt x="1262073" y="1331212"/>
                    </a:cubicBezTo>
                    <a:lnTo>
                      <a:pt x="149144" y="2444141"/>
                    </a:lnTo>
                    <a:cubicBezTo>
                      <a:pt x="113243" y="2480042"/>
                      <a:pt x="62614" y="2480042"/>
                      <a:pt x="27633" y="2449664"/>
                    </a:cubicBezTo>
                    <a:cubicBezTo>
                      <a:pt x="-7347" y="2419287"/>
                      <a:pt x="-11029" y="2361293"/>
                      <a:pt x="27633" y="2322630"/>
                    </a:cubicBezTo>
                    <a:lnTo>
                      <a:pt x="1354127" y="997978"/>
                    </a:lnTo>
                    <a:cubicBezTo>
                      <a:pt x="1474717" y="877387"/>
                      <a:pt x="1769289" y="965759"/>
                      <a:pt x="1906449" y="1038481"/>
                    </a:cubicBezTo>
                    <a:lnTo>
                      <a:pt x="2162358" y="784413"/>
                    </a:lnTo>
                    <a:cubicBezTo>
                      <a:pt x="2196418" y="751274"/>
                      <a:pt x="2228637" y="701565"/>
                      <a:pt x="2228637" y="651856"/>
                    </a:cubicBezTo>
                    <a:lnTo>
                      <a:pt x="2228637" y="319542"/>
                    </a:lnTo>
                    <a:cubicBezTo>
                      <a:pt x="2132901" y="263389"/>
                      <a:pt x="2116332" y="140037"/>
                      <a:pt x="2183531" y="60871"/>
                    </a:cubicBezTo>
                    <a:cubicBezTo>
                      <a:pt x="2251651" y="-20136"/>
                      <a:pt x="2376844" y="-21057"/>
                      <a:pt x="2446805" y="62712"/>
                    </a:cubicBezTo>
                    <a:cubicBezTo>
                      <a:pt x="2512162" y="140958"/>
                      <a:pt x="2495593" y="259707"/>
                      <a:pt x="2400778" y="320462"/>
                    </a:cubicBezTo>
                    <a:lnTo>
                      <a:pt x="2400778" y="653697"/>
                    </a:lnTo>
                    <a:cubicBezTo>
                      <a:pt x="2400778" y="747592"/>
                      <a:pt x="2359354" y="829519"/>
                      <a:pt x="2294916" y="893957"/>
                    </a:cubicBezTo>
                    <a:lnTo>
                      <a:pt x="1774813" y="1414981"/>
                    </a:lnTo>
                    <a:cubicBezTo>
                      <a:pt x="1737991" y="1451802"/>
                      <a:pt x="1690123" y="1455485"/>
                      <a:pt x="1653302" y="1426027"/>
                    </a:cubicBezTo>
                    <a:cubicBezTo>
                      <a:pt x="1616480" y="1396570"/>
                      <a:pt x="1611877" y="1336735"/>
                      <a:pt x="1645937" y="1300834"/>
                    </a:cubicBezTo>
                    <a:lnTo>
                      <a:pt x="1773892" y="1170118"/>
                    </a:lnTo>
                    <a:cubicBezTo>
                      <a:pt x="1691044" y="1129615"/>
                      <a:pt x="1517062" y="1078985"/>
                      <a:pt x="1456307" y="1136979"/>
                    </a:cubicBezTo>
                    <a:cubicBezTo>
                      <a:pt x="1395551" y="1194972"/>
                      <a:pt x="1472876" y="1435233"/>
                      <a:pt x="1517983" y="1523604"/>
                    </a:cubicBezTo>
                    <a:cubicBezTo>
                      <a:pt x="1723262" y="1926799"/>
                      <a:pt x="2148550" y="2352087"/>
                      <a:pt x="2545302" y="2567493"/>
                    </a:cubicBezTo>
                    <a:cubicBezTo>
                      <a:pt x="2942053" y="2782899"/>
                      <a:pt x="2870252" y="2721223"/>
                      <a:pt x="2961385" y="2653103"/>
                    </a:cubicBezTo>
                    <a:cubicBezTo>
                      <a:pt x="3029504" y="2601553"/>
                      <a:pt x="2977034" y="2421128"/>
                      <a:pt x="2941133" y="2338279"/>
                    </a:cubicBezTo>
                    <a:lnTo>
                      <a:pt x="2806734" y="2468075"/>
                    </a:lnTo>
                    <a:cubicBezTo>
                      <a:pt x="2773595" y="2500294"/>
                      <a:pt x="2717442" y="2488327"/>
                      <a:pt x="2692588" y="2463472"/>
                    </a:cubicBezTo>
                    <a:cubicBezTo>
                      <a:pt x="2656687" y="2426651"/>
                      <a:pt x="2659448" y="2373260"/>
                      <a:pt x="2696270" y="2336438"/>
                    </a:cubicBezTo>
                    <a:lnTo>
                      <a:pt x="3234784" y="1799765"/>
                    </a:lnTo>
                    <a:cubicBezTo>
                      <a:pt x="3293699" y="1740851"/>
                      <a:pt x="3383911" y="1710473"/>
                      <a:pt x="3465839" y="1709553"/>
                    </a:cubicBezTo>
                    <a:lnTo>
                      <a:pt x="3792630" y="1709553"/>
                    </a:lnTo>
                    <a:cubicBezTo>
                      <a:pt x="3852465" y="1616578"/>
                      <a:pt x="3970293" y="1598168"/>
                      <a:pt x="4051300" y="1664446"/>
                    </a:cubicBezTo>
                    <a:cubicBezTo>
                      <a:pt x="4132307" y="1730725"/>
                      <a:pt x="4135069" y="1846713"/>
                      <a:pt x="4063267" y="1916674"/>
                    </a:cubicBezTo>
                    <a:cubicBezTo>
                      <a:pt x="3985942" y="1991237"/>
                      <a:pt x="3858908" y="1986634"/>
                      <a:pt x="3794470" y="1882614"/>
                    </a:cubicBezTo>
                    <a:close/>
                  </a:path>
                </a:pathLst>
              </a:custGeom>
              <a:solidFill>
                <a:srgbClr val="14CCA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14C5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1" name="Google Shape;251;g3971e17a4c8_0_673"/>
              <p:cNvSpPr/>
              <p:nvPr/>
            </p:nvSpPr>
            <p:spPr>
              <a:xfrm>
                <a:off x="6131424" y="1537119"/>
                <a:ext cx="1861215" cy="1860781"/>
              </a:xfrm>
              <a:custGeom>
                <a:avLst/>
                <a:gdLst/>
                <a:ahLst/>
                <a:cxnLst/>
                <a:rect l="l" t="t" r="r" b="b"/>
                <a:pathLst>
                  <a:path w="1861215" h="1860781" extrusionOk="0">
                    <a:moveTo>
                      <a:pt x="155127" y="1827443"/>
                    </a:moveTo>
                    <a:cubicBezTo>
                      <a:pt x="111862" y="1870708"/>
                      <a:pt x="63994" y="1869788"/>
                      <a:pt x="27172" y="1836648"/>
                    </a:cubicBezTo>
                    <a:cubicBezTo>
                      <a:pt x="-9649" y="1803509"/>
                      <a:pt x="-9649" y="1749197"/>
                      <a:pt x="30855" y="1708694"/>
                    </a:cubicBezTo>
                    <a:lnTo>
                      <a:pt x="1523966" y="215583"/>
                    </a:lnTo>
                    <a:cubicBezTo>
                      <a:pt x="1499111" y="98675"/>
                      <a:pt x="1573674" y="5701"/>
                      <a:pt x="1685060" y="177"/>
                    </a:cubicBezTo>
                    <a:cubicBezTo>
                      <a:pt x="1784478" y="-4425"/>
                      <a:pt x="1872849" y="81185"/>
                      <a:pt x="1859962" y="191649"/>
                    </a:cubicBezTo>
                    <a:cubicBezTo>
                      <a:pt x="1847074" y="302113"/>
                      <a:pt x="1756861" y="362869"/>
                      <a:pt x="1645476" y="338014"/>
                    </a:cubicBezTo>
                    <a:lnTo>
                      <a:pt x="156047" y="1827443"/>
                    </a:lnTo>
                    <a:close/>
                  </a:path>
                </a:pathLst>
              </a:custGeom>
              <a:solidFill>
                <a:srgbClr val="14CCA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14C5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2" name="Google Shape;252;g3971e17a4c8_0_673"/>
              <p:cNvSpPr/>
              <p:nvPr/>
            </p:nvSpPr>
            <p:spPr>
              <a:xfrm>
                <a:off x="5878543" y="1322049"/>
                <a:ext cx="1242296" cy="1823873"/>
              </a:xfrm>
              <a:custGeom>
                <a:avLst/>
                <a:gdLst/>
                <a:ahLst/>
                <a:cxnLst/>
                <a:rect l="l" t="t" r="r" b="b"/>
                <a:pathLst>
                  <a:path w="1242296" h="1823873" extrusionOk="0">
                    <a:moveTo>
                      <a:pt x="155781" y="1790286"/>
                    </a:moveTo>
                    <a:cubicBezTo>
                      <a:pt x="113436" y="1832630"/>
                      <a:pt x="65568" y="1832630"/>
                      <a:pt x="30588" y="1803173"/>
                    </a:cubicBezTo>
                    <a:cubicBezTo>
                      <a:pt x="-5313" y="1772796"/>
                      <a:pt x="-12677" y="1714802"/>
                      <a:pt x="25065" y="1677980"/>
                    </a:cubicBezTo>
                    <a:lnTo>
                      <a:pt x="937317" y="765728"/>
                    </a:lnTo>
                    <a:cubicBezTo>
                      <a:pt x="961251" y="741794"/>
                      <a:pt x="984264" y="695767"/>
                      <a:pt x="984264" y="663548"/>
                    </a:cubicBezTo>
                    <a:lnTo>
                      <a:pt x="984264" y="321109"/>
                    </a:lnTo>
                    <a:cubicBezTo>
                      <a:pt x="890369" y="261274"/>
                      <a:pt x="872879" y="144366"/>
                      <a:pt x="937317" y="64279"/>
                    </a:cubicBezTo>
                    <a:cubicBezTo>
                      <a:pt x="1001754" y="-16728"/>
                      <a:pt x="1123265" y="-21331"/>
                      <a:pt x="1193226" y="51391"/>
                    </a:cubicBezTo>
                    <a:cubicBezTo>
                      <a:pt x="1267790" y="129637"/>
                      <a:pt x="1258584" y="256671"/>
                      <a:pt x="1157325" y="318347"/>
                    </a:cubicBezTo>
                    <a:lnTo>
                      <a:pt x="1157325" y="638694"/>
                    </a:lnTo>
                    <a:cubicBezTo>
                      <a:pt x="1157325" y="737191"/>
                      <a:pt x="1123265" y="821881"/>
                      <a:pt x="1053304" y="892762"/>
                    </a:cubicBezTo>
                    <a:lnTo>
                      <a:pt x="156701" y="1790286"/>
                    </a:lnTo>
                    <a:close/>
                  </a:path>
                </a:pathLst>
              </a:custGeom>
              <a:solidFill>
                <a:srgbClr val="14CCA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14C5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3" name="Google Shape;253;g3971e17a4c8_0_673"/>
              <p:cNvSpPr/>
              <p:nvPr/>
            </p:nvSpPr>
            <p:spPr>
              <a:xfrm>
                <a:off x="6382038" y="2408400"/>
                <a:ext cx="1823864" cy="1242966"/>
              </a:xfrm>
              <a:custGeom>
                <a:avLst/>
                <a:gdLst/>
                <a:ahLst/>
                <a:cxnLst/>
                <a:rect l="l" t="t" r="r" b="b"/>
                <a:pathLst>
                  <a:path w="1823864" h="1242966" extrusionOk="0">
                    <a:moveTo>
                      <a:pt x="143853" y="1219436"/>
                    </a:moveTo>
                    <a:cubicBezTo>
                      <a:pt x="103349" y="1259939"/>
                      <a:pt x="49037" y="1240608"/>
                      <a:pt x="26024" y="1217595"/>
                    </a:cubicBezTo>
                    <a:cubicBezTo>
                      <a:pt x="-7116" y="1183535"/>
                      <a:pt x="-9877" y="1130144"/>
                      <a:pt x="25103" y="1095163"/>
                    </a:cubicBezTo>
                    <a:lnTo>
                      <a:pt x="948402" y="172785"/>
                    </a:lnTo>
                    <a:cubicBezTo>
                      <a:pt x="1009157" y="112030"/>
                      <a:pt x="1100290" y="85334"/>
                      <a:pt x="1181298" y="85334"/>
                    </a:cubicBezTo>
                    <a:lnTo>
                      <a:pt x="1502565" y="85334"/>
                    </a:lnTo>
                    <a:cubicBezTo>
                      <a:pt x="1561480" y="-5799"/>
                      <a:pt x="1679308" y="-26971"/>
                      <a:pt x="1759395" y="36546"/>
                    </a:cubicBezTo>
                    <a:cubicBezTo>
                      <a:pt x="1841323" y="101904"/>
                      <a:pt x="1845005" y="224335"/>
                      <a:pt x="1771362" y="294296"/>
                    </a:cubicBezTo>
                    <a:cubicBezTo>
                      <a:pt x="1697719" y="364257"/>
                      <a:pt x="1565161" y="354131"/>
                      <a:pt x="1503486" y="256554"/>
                    </a:cubicBezTo>
                    <a:lnTo>
                      <a:pt x="1203391" y="256554"/>
                    </a:lnTo>
                    <a:cubicBezTo>
                      <a:pt x="1151841" y="256554"/>
                      <a:pt x="1095688" y="264839"/>
                      <a:pt x="1057026" y="303501"/>
                    </a:cubicBezTo>
                    <a:lnTo>
                      <a:pt x="142932" y="1217595"/>
                    </a:lnTo>
                    <a:close/>
                  </a:path>
                </a:pathLst>
              </a:custGeom>
              <a:solidFill>
                <a:srgbClr val="14CCA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14C5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254" name="Google Shape;254;g3971e17a4c8_0_673"/>
          <p:cNvSpPr txBox="1"/>
          <p:nvPr/>
        </p:nvSpPr>
        <p:spPr>
          <a:xfrm>
            <a:off x="3117011" y="5791446"/>
            <a:ext cx="58230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6550">
              <a:buSzPts val="1700"/>
              <a:buFont typeface="Arial"/>
              <a:buChar char="➔"/>
            </a:pPr>
            <a:r>
              <a:rPr lang="en-US" sz="2000" b="1" dirty="0">
                <a:solidFill>
                  <a:srgbClr val="FAFAF5"/>
                </a:solidFill>
                <a:latin typeface="Century Gothic"/>
              </a:rPr>
              <a:t>Not the other way around</a:t>
            </a:r>
            <a:endParaRPr sz="2000" b="1" dirty="0">
              <a:solidFill>
                <a:srgbClr val="FAFAF5"/>
              </a:solidFill>
              <a:latin typeface="Century Gothic"/>
              <a:sym typeface="Poppins"/>
            </a:endParaRPr>
          </a:p>
        </p:txBody>
      </p:sp>
      <p:pic>
        <p:nvPicPr>
          <p:cNvPr id="255" name="Google Shape;255;g3971e17a4c8_0_673" title="iuh__logo_alt--4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005225" y="267575"/>
            <a:ext cx="903987" cy="73889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hape 15">
            <a:extLst>
              <a:ext uri="{FF2B5EF4-FFF2-40B4-BE49-F238E27FC236}">
                <a16:creationId xmlns:a16="http://schemas.microsoft.com/office/drawing/2014/main" id="{2F4C5381-9848-9DD2-C686-C5959CEF3849}"/>
              </a:ext>
            </a:extLst>
          </p:cNvPr>
          <p:cNvSpPr/>
          <p:nvPr/>
        </p:nvSpPr>
        <p:spPr>
          <a:xfrm>
            <a:off x="-147884" y="161881"/>
            <a:ext cx="4267200" cy="4267200"/>
          </a:xfrm>
          <a:prstGeom prst="ellipse">
            <a:avLst/>
          </a:prstGeom>
          <a:solidFill>
            <a:srgbClr val="014C5F">
              <a:alpha val="90000"/>
            </a:srgbClr>
          </a:solidFill>
          <a:ln w="31750">
            <a:solidFill>
              <a:srgbClr val="012F3A"/>
            </a:solidFill>
            <a:prstDash val="solid"/>
          </a:ln>
        </p:spPr>
        <p:txBody>
          <a:bodyPr/>
          <a:lstStyle/>
          <a:p>
            <a:endParaRPr lang="en-BR" sz="1867"/>
          </a:p>
        </p:txBody>
      </p:sp>
      <p:sp>
        <p:nvSpPr>
          <p:cNvPr id="3" name="Text 16">
            <a:extLst>
              <a:ext uri="{FF2B5EF4-FFF2-40B4-BE49-F238E27FC236}">
                <a16:creationId xmlns:a16="http://schemas.microsoft.com/office/drawing/2014/main" id="{53904C24-4E99-29B7-4CF4-25B8836E06BD}"/>
              </a:ext>
            </a:extLst>
          </p:cNvPr>
          <p:cNvSpPr/>
          <p:nvPr/>
        </p:nvSpPr>
        <p:spPr>
          <a:xfrm>
            <a:off x="-147884" y="2051641"/>
            <a:ext cx="4267200" cy="670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267" b="1" dirty="0">
                <a:solidFill>
                  <a:srgbClr val="FEFD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COMMUNITY</a:t>
            </a:r>
            <a:endParaRPr lang="en-US" sz="226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g3971e17a4c8_0_6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5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g3971e17a4c8_0_625"/>
          <p:cNvSpPr txBox="1"/>
          <p:nvPr/>
        </p:nvSpPr>
        <p:spPr>
          <a:xfrm>
            <a:off x="946350" y="1131416"/>
            <a:ext cx="10299300" cy="3293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en-BR" sz="4000" dirty="0">
                <a:solidFill>
                  <a:srgbClr val="14C59C"/>
                </a:solidFill>
                <a:latin typeface="Century Gothic"/>
              </a:rPr>
              <a:t>We are a connectivity platform that brings the internet — with purpose — to those who need it most</a:t>
            </a:r>
            <a:r>
              <a:rPr lang="en-US" sz="4000" dirty="0">
                <a:solidFill>
                  <a:srgbClr val="14C59C"/>
                </a:solidFill>
                <a:latin typeface="Century Gothic"/>
                <a:sym typeface="Century Gothic"/>
              </a:rPr>
              <a:t>.</a:t>
            </a:r>
            <a:endParaRPr sz="4000" dirty="0">
              <a:solidFill>
                <a:srgbClr val="14C59C"/>
              </a:solidFill>
              <a:latin typeface="Century Gothic"/>
              <a:sym typeface="Century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FEFDFD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400" dirty="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12" name="Google Shape;212;g3971e17a4c8_0_625"/>
          <p:cNvCxnSpPr/>
          <p:nvPr/>
        </p:nvCxnSpPr>
        <p:spPr>
          <a:xfrm>
            <a:off x="1032025" y="4204730"/>
            <a:ext cx="11157300" cy="0"/>
          </a:xfrm>
          <a:prstGeom prst="straightConnector1">
            <a:avLst/>
          </a:prstGeom>
          <a:noFill/>
          <a:ln w="19050" cap="flat" cmpd="sng">
            <a:solidFill>
              <a:srgbClr val="14C59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3" name="Google Shape;213;g3971e17a4c8_0_625"/>
          <p:cNvSpPr txBox="1"/>
          <p:nvPr/>
        </p:nvSpPr>
        <p:spPr>
          <a:xfrm>
            <a:off x="935674" y="3121238"/>
            <a:ext cx="11562600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n-BR" sz="3200" dirty="0">
                <a:solidFill>
                  <a:srgbClr val="FEFDFD"/>
                </a:solidFill>
                <a:latin typeface="Century Gothic"/>
              </a:rPr>
              <a:t>We connect thousands of locations across Brazil.</a:t>
            </a:r>
          </a:p>
        </p:txBody>
      </p:sp>
      <p:sp>
        <p:nvSpPr>
          <p:cNvPr id="214" name="Google Shape;214;g3971e17a4c8_0_625"/>
          <p:cNvSpPr txBox="1"/>
          <p:nvPr/>
        </p:nvSpPr>
        <p:spPr>
          <a:xfrm>
            <a:off x="935674" y="4416895"/>
            <a:ext cx="10570526" cy="1908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en-BR" sz="2800" dirty="0">
                <a:solidFill>
                  <a:srgbClr val="FEFDFD"/>
                </a:solidFill>
                <a:latin typeface="Century Gothic"/>
              </a:rPr>
              <a:t>We orchestrate networks.</a:t>
            </a:r>
          </a:p>
          <a:p>
            <a:pPr algn="ctr"/>
            <a:br>
              <a:rPr lang="en-BR" sz="2800" dirty="0">
                <a:solidFill>
                  <a:srgbClr val="FEFDFD"/>
                </a:solidFill>
                <a:latin typeface="Century Gothic"/>
              </a:rPr>
            </a:br>
            <a:endParaRPr lang="en-BR" sz="2800" dirty="0">
              <a:solidFill>
                <a:srgbClr val="FEFDFD"/>
              </a:solidFill>
              <a:latin typeface="Century Gothic"/>
            </a:endParaRPr>
          </a:p>
          <a:p>
            <a:pPr algn="ctr"/>
            <a:r>
              <a:rPr lang="en-BR" sz="2800" dirty="0">
                <a:solidFill>
                  <a:srgbClr val="FEFDFD"/>
                </a:solidFill>
                <a:latin typeface="Century Gothic"/>
              </a:rPr>
              <a:t>We do not compete with them.</a:t>
            </a:r>
          </a:p>
        </p:txBody>
      </p:sp>
      <p:pic>
        <p:nvPicPr>
          <p:cNvPr id="218" name="Google Shape;218;g3971e17a4c8_0_625" title="iuh__logo_alt--4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005225" y="267575"/>
            <a:ext cx="903987" cy="738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Google Shape;260;g3d932242974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47799" y="-152400"/>
            <a:ext cx="6181750" cy="7247375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g3d932242974_0_0"/>
          <p:cNvSpPr txBox="1"/>
          <p:nvPr/>
        </p:nvSpPr>
        <p:spPr>
          <a:xfrm>
            <a:off x="6333225" y="4213276"/>
            <a:ext cx="5785500" cy="259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indent="-368300">
              <a:buClr>
                <a:schemeClr val="accent1"/>
              </a:buClr>
              <a:buSzPts val="2200"/>
              <a:buFont typeface="Century Gothic"/>
              <a:buChar char="●"/>
            </a:pPr>
            <a:r>
              <a:rPr lang="en-BR" sz="2200" dirty="0">
                <a:solidFill>
                  <a:schemeClr val="accent1"/>
                </a:solidFill>
                <a:latin typeface="Century Gothic"/>
              </a:rPr>
              <a:t>1,000+ Internet Service Providers (ISPs)</a:t>
            </a:r>
          </a:p>
          <a:p>
            <a:pPr marL="457200" indent="-368300">
              <a:buClr>
                <a:schemeClr val="accent1"/>
              </a:buClr>
              <a:buSzPts val="2200"/>
              <a:buFont typeface="Century Gothic"/>
              <a:buChar char="●"/>
            </a:pPr>
            <a:r>
              <a:rPr lang="en-BR" sz="2200" dirty="0">
                <a:solidFill>
                  <a:schemeClr val="accent1"/>
                </a:solidFill>
                <a:latin typeface="Century Gothic"/>
              </a:rPr>
              <a:t>National and Regional Operators</a:t>
            </a:r>
          </a:p>
          <a:p>
            <a:pPr marL="457200" indent="-368300">
              <a:buClr>
                <a:schemeClr val="accent1"/>
              </a:buClr>
              <a:buSzPts val="2200"/>
              <a:buFont typeface="Century Gothic"/>
              <a:buChar char="●"/>
            </a:pPr>
            <a:r>
              <a:rPr lang="en-BR" sz="2200" dirty="0">
                <a:solidFill>
                  <a:schemeClr val="accent1"/>
                </a:solidFill>
                <a:latin typeface="Century Gothic"/>
              </a:rPr>
              <a:t>Satellite Connectivity Providers</a:t>
            </a:r>
          </a:p>
          <a:p>
            <a:pPr marL="457200" indent="-368300">
              <a:buClr>
                <a:schemeClr val="accent1"/>
              </a:buClr>
              <a:buSzPts val="2200"/>
              <a:buFont typeface="Century Gothic"/>
              <a:buChar char="●"/>
            </a:pPr>
            <a:r>
              <a:rPr lang="en-BR" sz="2200" dirty="0">
                <a:solidFill>
                  <a:schemeClr val="accent1"/>
                </a:solidFill>
                <a:latin typeface="Century Gothic"/>
              </a:rPr>
              <a:t>Technology and Equipment Vendors</a:t>
            </a:r>
          </a:p>
          <a:p>
            <a:pPr marL="457200" indent="-368300">
              <a:buClr>
                <a:schemeClr val="accent1"/>
              </a:buClr>
              <a:buSzPts val="2200"/>
              <a:buFont typeface="Century Gothic"/>
              <a:buChar char="●"/>
            </a:pPr>
            <a:r>
              <a:rPr lang="en-BR" sz="2200" dirty="0">
                <a:solidFill>
                  <a:schemeClr val="accent1"/>
                </a:solidFill>
                <a:latin typeface="Century Gothic"/>
              </a:rPr>
              <a:t>Digital Service Platform</a:t>
            </a: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 dirty="0">
              <a:solidFill>
                <a:schemeClr val="accen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63" name="Google Shape;263;g3d932242974_0_0" title="iuh__logo_original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088448" y="275106"/>
            <a:ext cx="848102" cy="69319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829711B-71F6-4D22-2CA6-5470D1656FEB}"/>
              </a:ext>
            </a:extLst>
          </p:cNvPr>
          <p:cNvSpPr txBox="1"/>
          <p:nvPr/>
        </p:nvSpPr>
        <p:spPr>
          <a:xfrm>
            <a:off x="5760720" y="2644724"/>
            <a:ext cx="705231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8900">
              <a:buClr>
                <a:schemeClr val="accent1"/>
              </a:buClr>
              <a:buSzPts val="2200"/>
            </a:pPr>
            <a:r>
              <a:rPr lang="en-BR" sz="4400" b="1" dirty="0">
                <a:solidFill>
                  <a:schemeClr val="accent1"/>
                </a:solidFill>
                <a:latin typeface="Century Gothic"/>
              </a:rPr>
              <a:t>Ecosystem of Partners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g3971e17a4c8_0_5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292" y="314350"/>
            <a:ext cx="6180875" cy="629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g3971e17a4c8_0_53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0450" y="4882224"/>
            <a:ext cx="2079450" cy="1391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g3971e17a4c8_0_535" title="iuh__logo_alt--2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839035" y="1240912"/>
            <a:ext cx="733450" cy="599526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g3971e17a4c8_0_535"/>
          <p:cNvSpPr txBox="1"/>
          <p:nvPr/>
        </p:nvSpPr>
        <p:spPr>
          <a:xfrm>
            <a:off x="378233" y="4263227"/>
            <a:ext cx="6048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875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200"/>
              <a:buFont typeface="Poppins"/>
              <a:buNone/>
            </a:pPr>
            <a:r>
              <a:rPr lang="en-US" sz="16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Distribuição da </a:t>
            </a:r>
            <a:endParaRPr sz="16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875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200"/>
              <a:buFont typeface="Poppins"/>
              <a:buNone/>
            </a:pPr>
            <a:r>
              <a:rPr lang="en-US" sz="16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tecnologia:</a:t>
            </a:r>
            <a:endParaRPr sz="1600" b="1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" name="Shape 1">
            <a:extLst>
              <a:ext uri="{FF2B5EF4-FFF2-40B4-BE49-F238E27FC236}">
                <a16:creationId xmlns:a16="http://schemas.microsoft.com/office/drawing/2014/main" id="{1A1795CC-2E18-8FA6-F732-EEA90BEC7514}"/>
              </a:ext>
            </a:extLst>
          </p:cNvPr>
          <p:cNvSpPr/>
          <p:nvPr/>
        </p:nvSpPr>
        <p:spPr>
          <a:xfrm>
            <a:off x="6053075" y="646552"/>
            <a:ext cx="2743200" cy="2097024"/>
          </a:xfrm>
          <a:prstGeom prst="rect">
            <a:avLst/>
          </a:prstGeom>
          <a:solidFill>
            <a:srgbClr val="FEFDFD"/>
          </a:solidFill>
          <a:ln w="19050">
            <a:solidFill>
              <a:srgbClr val="C8E8DE"/>
            </a:solidFill>
            <a:prstDash val="solid"/>
          </a:ln>
        </p:spPr>
        <p:txBody>
          <a:bodyPr/>
          <a:lstStyle/>
          <a:p>
            <a:endParaRPr lang="en-BR" sz="1867"/>
          </a:p>
        </p:txBody>
      </p:sp>
      <p:sp>
        <p:nvSpPr>
          <p:cNvPr id="3" name="Shape 2">
            <a:extLst>
              <a:ext uri="{FF2B5EF4-FFF2-40B4-BE49-F238E27FC236}">
                <a16:creationId xmlns:a16="http://schemas.microsoft.com/office/drawing/2014/main" id="{E8B77C15-47AE-A00E-3794-8BFCAE57FE8D}"/>
              </a:ext>
            </a:extLst>
          </p:cNvPr>
          <p:cNvSpPr/>
          <p:nvPr/>
        </p:nvSpPr>
        <p:spPr>
          <a:xfrm>
            <a:off x="6053075" y="677032"/>
            <a:ext cx="2743200" cy="146304"/>
          </a:xfrm>
          <a:prstGeom prst="rect">
            <a:avLst/>
          </a:prstGeom>
          <a:solidFill>
            <a:srgbClr val="14CCA0"/>
          </a:solidFill>
          <a:ln w="12700">
            <a:solidFill>
              <a:srgbClr val="14CCA0"/>
            </a:solidFill>
            <a:prstDash val="solid"/>
          </a:ln>
        </p:spPr>
        <p:txBody>
          <a:bodyPr/>
          <a:lstStyle/>
          <a:p>
            <a:endParaRPr lang="en-BR" sz="1867"/>
          </a:p>
        </p:txBody>
      </p:sp>
      <p:sp>
        <p:nvSpPr>
          <p:cNvPr id="4" name="Text 3">
            <a:extLst>
              <a:ext uri="{FF2B5EF4-FFF2-40B4-BE49-F238E27FC236}">
                <a16:creationId xmlns:a16="http://schemas.microsoft.com/office/drawing/2014/main" id="{289CD0A6-28A9-DA15-88C8-124B27C25619}"/>
              </a:ext>
            </a:extLst>
          </p:cNvPr>
          <p:cNvSpPr/>
          <p:nvPr/>
        </p:nvSpPr>
        <p:spPr>
          <a:xfrm>
            <a:off x="6053075" y="841624"/>
            <a:ext cx="2743200" cy="1036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4400" b="1" dirty="0">
                <a:solidFill>
                  <a:srgbClr val="014C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500K+</a:t>
            </a:r>
            <a:endParaRPr lang="en-US" sz="4400" dirty="0"/>
          </a:p>
        </p:txBody>
      </p:sp>
      <p:sp>
        <p:nvSpPr>
          <p:cNvPr id="5" name="Text 4">
            <a:extLst>
              <a:ext uri="{FF2B5EF4-FFF2-40B4-BE49-F238E27FC236}">
                <a16:creationId xmlns:a16="http://schemas.microsoft.com/office/drawing/2014/main" id="{915EA54A-3E6E-96B3-3DA5-9B04E47383C8}"/>
              </a:ext>
            </a:extLst>
          </p:cNvPr>
          <p:cNvSpPr/>
          <p:nvPr/>
        </p:nvSpPr>
        <p:spPr>
          <a:xfrm>
            <a:off x="6053075" y="1890136"/>
            <a:ext cx="2743200" cy="7559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>
              <a:lnSpc>
                <a:spcPct val="120000"/>
              </a:lnSpc>
            </a:pPr>
            <a:r>
              <a:rPr lang="en-US" sz="1467" dirty="0">
                <a:solidFill>
                  <a:srgbClr val="8384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SIMs</a:t>
            </a:r>
            <a:endParaRPr lang="en-US" sz="1467" dirty="0"/>
          </a:p>
          <a:p>
            <a:pPr algn="ctr">
              <a:lnSpc>
                <a:spcPct val="120000"/>
              </a:lnSpc>
            </a:pPr>
            <a:r>
              <a:rPr lang="en-US" sz="1467" dirty="0">
                <a:solidFill>
                  <a:srgbClr val="8384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Activated</a:t>
            </a:r>
            <a:endParaRPr lang="en-US" sz="1467" dirty="0"/>
          </a:p>
        </p:txBody>
      </p:sp>
      <p:sp>
        <p:nvSpPr>
          <p:cNvPr id="6" name="Shape 5">
            <a:extLst>
              <a:ext uri="{FF2B5EF4-FFF2-40B4-BE49-F238E27FC236}">
                <a16:creationId xmlns:a16="http://schemas.microsoft.com/office/drawing/2014/main" id="{92FD322E-F531-0746-628A-533357B70A88}"/>
              </a:ext>
            </a:extLst>
          </p:cNvPr>
          <p:cNvSpPr/>
          <p:nvPr/>
        </p:nvSpPr>
        <p:spPr>
          <a:xfrm>
            <a:off x="6053075" y="2975773"/>
            <a:ext cx="2743200" cy="2097024"/>
          </a:xfrm>
          <a:prstGeom prst="rect">
            <a:avLst/>
          </a:prstGeom>
          <a:solidFill>
            <a:srgbClr val="FEFDFD"/>
          </a:solidFill>
          <a:ln w="19050">
            <a:solidFill>
              <a:srgbClr val="C8E8DE"/>
            </a:solidFill>
            <a:prstDash val="solid"/>
          </a:ln>
        </p:spPr>
        <p:txBody>
          <a:bodyPr/>
          <a:lstStyle/>
          <a:p>
            <a:endParaRPr lang="en-BR" sz="1867"/>
          </a:p>
        </p:txBody>
      </p:sp>
      <p:sp>
        <p:nvSpPr>
          <p:cNvPr id="7" name="Shape 6">
            <a:extLst>
              <a:ext uri="{FF2B5EF4-FFF2-40B4-BE49-F238E27FC236}">
                <a16:creationId xmlns:a16="http://schemas.microsoft.com/office/drawing/2014/main" id="{4593580A-52C9-0214-4D0D-205B35B0D2A7}"/>
              </a:ext>
            </a:extLst>
          </p:cNvPr>
          <p:cNvSpPr/>
          <p:nvPr/>
        </p:nvSpPr>
        <p:spPr>
          <a:xfrm>
            <a:off x="6053075" y="2945293"/>
            <a:ext cx="2743200" cy="146304"/>
          </a:xfrm>
          <a:prstGeom prst="rect">
            <a:avLst/>
          </a:prstGeom>
          <a:solidFill>
            <a:srgbClr val="14CCA0"/>
          </a:solidFill>
          <a:ln w="12700">
            <a:solidFill>
              <a:srgbClr val="14CCA0"/>
            </a:solidFill>
            <a:prstDash val="solid"/>
          </a:ln>
        </p:spPr>
        <p:txBody>
          <a:bodyPr/>
          <a:lstStyle/>
          <a:p>
            <a:endParaRPr lang="en-BR" sz="1867"/>
          </a:p>
        </p:txBody>
      </p:sp>
      <p:sp>
        <p:nvSpPr>
          <p:cNvPr id="8" name="Text 7">
            <a:extLst>
              <a:ext uri="{FF2B5EF4-FFF2-40B4-BE49-F238E27FC236}">
                <a16:creationId xmlns:a16="http://schemas.microsoft.com/office/drawing/2014/main" id="{976F5AE4-486A-92A8-55D2-A162E43B568A}"/>
              </a:ext>
            </a:extLst>
          </p:cNvPr>
          <p:cNvSpPr/>
          <p:nvPr/>
        </p:nvSpPr>
        <p:spPr>
          <a:xfrm>
            <a:off x="6053075" y="3140365"/>
            <a:ext cx="2743200" cy="1036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4400" b="1" dirty="0">
                <a:solidFill>
                  <a:srgbClr val="014C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7k+</a:t>
            </a:r>
            <a:endParaRPr lang="en-US" sz="4400" dirty="0"/>
          </a:p>
        </p:txBody>
      </p:sp>
      <p:sp>
        <p:nvSpPr>
          <p:cNvPr id="9" name="Text 8">
            <a:extLst>
              <a:ext uri="{FF2B5EF4-FFF2-40B4-BE49-F238E27FC236}">
                <a16:creationId xmlns:a16="http://schemas.microsoft.com/office/drawing/2014/main" id="{4A2DAD2B-06CE-B067-10E8-CC5CDD014A00}"/>
              </a:ext>
            </a:extLst>
          </p:cNvPr>
          <p:cNvSpPr/>
          <p:nvPr/>
        </p:nvSpPr>
        <p:spPr>
          <a:xfrm>
            <a:off x="6053075" y="4188877"/>
            <a:ext cx="2743200" cy="7559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>
              <a:lnSpc>
                <a:spcPct val="120000"/>
              </a:lnSpc>
            </a:pPr>
            <a:r>
              <a:rPr lang="en-US" sz="1467" dirty="0">
                <a:solidFill>
                  <a:srgbClr val="8384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Connected</a:t>
            </a:r>
            <a:endParaRPr lang="en-US" sz="1467" dirty="0"/>
          </a:p>
          <a:p>
            <a:pPr algn="ctr">
              <a:lnSpc>
                <a:spcPct val="120000"/>
              </a:lnSpc>
            </a:pPr>
            <a:r>
              <a:rPr lang="en-US" sz="1467" dirty="0">
                <a:solidFill>
                  <a:srgbClr val="8384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Sites</a:t>
            </a:r>
            <a:endParaRPr lang="en-US" sz="1467" dirty="0"/>
          </a:p>
        </p:txBody>
      </p:sp>
      <p:sp>
        <p:nvSpPr>
          <p:cNvPr id="10" name="Shape 9">
            <a:extLst>
              <a:ext uri="{FF2B5EF4-FFF2-40B4-BE49-F238E27FC236}">
                <a16:creationId xmlns:a16="http://schemas.microsoft.com/office/drawing/2014/main" id="{07C5A998-974E-2B37-78EE-61008AB878B7}"/>
              </a:ext>
            </a:extLst>
          </p:cNvPr>
          <p:cNvSpPr/>
          <p:nvPr/>
        </p:nvSpPr>
        <p:spPr>
          <a:xfrm>
            <a:off x="8984341" y="664870"/>
            <a:ext cx="2743200" cy="2097024"/>
          </a:xfrm>
          <a:prstGeom prst="rect">
            <a:avLst/>
          </a:prstGeom>
          <a:solidFill>
            <a:srgbClr val="FEFDFD"/>
          </a:solidFill>
          <a:ln w="19050">
            <a:solidFill>
              <a:srgbClr val="C8E8DE"/>
            </a:solidFill>
            <a:prstDash val="solid"/>
          </a:ln>
        </p:spPr>
        <p:txBody>
          <a:bodyPr/>
          <a:lstStyle/>
          <a:p>
            <a:endParaRPr lang="en-BR" sz="1867"/>
          </a:p>
        </p:txBody>
      </p:sp>
      <p:sp>
        <p:nvSpPr>
          <p:cNvPr id="11" name="Shape 10">
            <a:extLst>
              <a:ext uri="{FF2B5EF4-FFF2-40B4-BE49-F238E27FC236}">
                <a16:creationId xmlns:a16="http://schemas.microsoft.com/office/drawing/2014/main" id="{0AE975B8-B3E6-DA17-87F7-29CEF5B40304}"/>
              </a:ext>
            </a:extLst>
          </p:cNvPr>
          <p:cNvSpPr/>
          <p:nvPr/>
        </p:nvSpPr>
        <p:spPr>
          <a:xfrm>
            <a:off x="8984341" y="695350"/>
            <a:ext cx="2743200" cy="146304"/>
          </a:xfrm>
          <a:prstGeom prst="rect">
            <a:avLst/>
          </a:prstGeom>
          <a:solidFill>
            <a:srgbClr val="14CCA0"/>
          </a:solidFill>
          <a:ln w="12700">
            <a:solidFill>
              <a:srgbClr val="14CCA0"/>
            </a:solidFill>
            <a:prstDash val="solid"/>
          </a:ln>
        </p:spPr>
        <p:txBody>
          <a:bodyPr/>
          <a:lstStyle/>
          <a:p>
            <a:endParaRPr lang="en-BR" sz="1867"/>
          </a:p>
        </p:txBody>
      </p:sp>
      <p:sp>
        <p:nvSpPr>
          <p:cNvPr id="12" name="Text 11">
            <a:extLst>
              <a:ext uri="{FF2B5EF4-FFF2-40B4-BE49-F238E27FC236}">
                <a16:creationId xmlns:a16="http://schemas.microsoft.com/office/drawing/2014/main" id="{A527D9F5-9751-F8D8-EBB8-4AC7099720EE}"/>
              </a:ext>
            </a:extLst>
          </p:cNvPr>
          <p:cNvSpPr/>
          <p:nvPr/>
        </p:nvSpPr>
        <p:spPr>
          <a:xfrm>
            <a:off x="8984341" y="859942"/>
            <a:ext cx="2743200" cy="1036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4400" b="1" dirty="0">
                <a:solidFill>
                  <a:srgbClr val="014C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3M+</a:t>
            </a:r>
            <a:endParaRPr lang="en-US" sz="4400" dirty="0"/>
          </a:p>
        </p:txBody>
      </p:sp>
      <p:sp>
        <p:nvSpPr>
          <p:cNvPr id="13" name="Text 12">
            <a:extLst>
              <a:ext uri="{FF2B5EF4-FFF2-40B4-BE49-F238E27FC236}">
                <a16:creationId xmlns:a16="http://schemas.microsoft.com/office/drawing/2014/main" id="{AF8E6720-E9ED-005C-6C13-309A71C6E1E8}"/>
              </a:ext>
            </a:extLst>
          </p:cNvPr>
          <p:cNvSpPr/>
          <p:nvPr/>
        </p:nvSpPr>
        <p:spPr>
          <a:xfrm>
            <a:off x="8984341" y="1908454"/>
            <a:ext cx="2743200" cy="7559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>
              <a:lnSpc>
                <a:spcPct val="120000"/>
              </a:lnSpc>
            </a:pPr>
            <a:r>
              <a:rPr lang="en-US" sz="1467" dirty="0">
                <a:solidFill>
                  <a:srgbClr val="8384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</a:t>
            </a:r>
            <a:endParaRPr lang="en-US" sz="1467" dirty="0"/>
          </a:p>
          <a:p>
            <a:pPr algn="ctr">
              <a:lnSpc>
                <a:spcPct val="120000"/>
              </a:lnSpc>
            </a:pPr>
            <a:r>
              <a:rPr lang="en-US" sz="1467" dirty="0">
                <a:solidFill>
                  <a:srgbClr val="8384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Connected</a:t>
            </a:r>
            <a:endParaRPr lang="en-US" sz="1467" dirty="0"/>
          </a:p>
        </p:txBody>
      </p:sp>
      <p:sp>
        <p:nvSpPr>
          <p:cNvPr id="14" name="Shape 13">
            <a:extLst>
              <a:ext uri="{FF2B5EF4-FFF2-40B4-BE49-F238E27FC236}">
                <a16:creationId xmlns:a16="http://schemas.microsoft.com/office/drawing/2014/main" id="{3DC747BC-4E1C-B10C-8617-EA5E242EBB57}"/>
              </a:ext>
            </a:extLst>
          </p:cNvPr>
          <p:cNvSpPr/>
          <p:nvPr/>
        </p:nvSpPr>
        <p:spPr>
          <a:xfrm>
            <a:off x="9018350" y="2975773"/>
            <a:ext cx="2743200" cy="2097024"/>
          </a:xfrm>
          <a:prstGeom prst="rect">
            <a:avLst/>
          </a:prstGeom>
          <a:solidFill>
            <a:srgbClr val="FEFDFD"/>
          </a:solidFill>
          <a:ln w="19050">
            <a:solidFill>
              <a:srgbClr val="C8E8DE"/>
            </a:solidFill>
            <a:prstDash val="solid"/>
          </a:ln>
        </p:spPr>
        <p:txBody>
          <a:bodyPr/>
          <a:lstStyle/>
          <a:p>
            <a:endParaRPr lang="en-BR" sz="1867"/>
          </a:p>
        </p:txBody>
      </p:sp>
      <p:sp>
        <p:nvSpPr>
          <p:cNvPr id="15" name="Shape 14">
            <a:extLst>
              <a:ext uri="{FF2B5EF4-FFF2-40B4-BE49-F238E27FC236}">
                <a16:creationId xmlns:a16="http://schemas.microsoft.com/office/drawing/2014/main" id="{96CDA6D5-8F24-ED8C-715F-81E9B0B9727A}"/>
              </a:ext>
            </a:extLst>
          </p:cNvPr>
          <p:cNvSpPr/>
          <p:nvPr/>
        </p:nvSpPr>
        <p:spPr>
          <a:xfrm>
            <a:off x="9018350" y="2945293"/>
            <a:ext cx="2743200" cy="146304"/>
          </a:xfrm>
          <a:prstGeom prst="rect">
            <a:avLst/>
          </a:prstGeom>
          <a:solidFill>
            <a:srgbClr val="14CCA0"/>
          </a:solidFill>
          <a:ln w="12700">
            <a:solidFill>
              <a:srgbClr val="14CCA0"/>
            </a:solidFill>
            <a:prstDash val="solid"/>
          </a:ln>
        </p:spPr>
        <p:txBody>
          <a:bodyPr/>
          <a:lstStyle/>
          <a:p>
            <a:endParaRPr lang="en-BR" sz="1867"/>
          </a:p>
        </p:txBody>
      </p:sp>
      <p:sp>
        <p:nvSpPr>
          <p:cNvPr id="16" name="Text 15">
            <a:extLst>
              <a:ext uri="{FF2B5EF4-FFF2-40B4-BE49-F238E27FC236}">
                <a16:creationId xmlns:a16="http://schemas.microsoft.com/office/drawing/2014/main" id="{CDE79169-D336-7CB4-C00F-B449E10F7927}"/>
              </a:ext>
            </a:extLst>
          </p:cNvPr>
          <p:cNvSpPr/>
          <p:nvPr/>
        </p:nvSpPr>
        <p:spPr>
          <a:xfrm>
            <a:off x="9018350" y="3140365"/>
            <a:ext cx="2743200" cy="1036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4400" b="1" dirty="0">
                <a:solidFill>
                  <a:srgbClr val="014C5F"/>
                </a:solidFill>
                <a:latin typeface="Calibri" pitchFamily="34" charset="0"/>
                <a:cs typeface="Calibri" pitchFamily="34" charset="-120"/>
              </a:rPr>
              <a:t>27</a:t>
            </a:r>
            <a:endParaRPr lang="en-US" sz="4400" dirty="0"/>
          </a:p>
        </p:txBody>
      </p:sp>
      <p:sp>
        <p:nvSpPr>
          <p:cNvPr id="17" name="Text 16">
            <a:extLst>
              <a:ext uri="{FF2B5EF4-FFF2-40B4-BE49-F238E27FC236}">
                <a16:creationId xmlns:a16="http://schemas.microsoft.com/office/drawing/2014/main" id="{888AD51D-42B3-D1C2-7961-62B5891712A9}"/>
              </a:ext>
            </a:extLst>
          </p:cNvPr>
          <p:cNvSpPr/>
          <p:nvPr/>
        </p:nvSpPr>
        <p:spPr>
          <a:xfrm>
            <a:off x="9018350" y="4188877"/>
            <a:ext cx="2743200" cy="7559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>
              <a:lnSpc>
                <a:spcPct val="120000"/>
              </a:lnSpc>
            </a:pPr>
            <a:r>
              <a:rPr lang="en-US" sz="1467" dirty="0">
                <a:solidFill>
                  <a:srgbClr val="8384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States</a:t>
            </a:r>
            <a:endParaRPr lang="en-US" sz="1467" dirty="0"/>
          </a:p>
          <a:p>
            <a:pPr algn="ctr">
              <a:lnSpc>
                <a:spcPct val="120000"/>
              </a:lnSpc>
            </a:pPr>
            <a:r>
              <a:rPr lang="en-US" sz="1467" dirty="0">
                <a:solidFill>
                  <a:srgbClr val="8384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Covered</a:t>
            </a:r>
            <a:endParaRPr lang="en-US" sz="1467" dirty="0"/>
          </a:p>
        </p:txBody>
      </p:sp>
      <p:sp>
        <p:nvSpPr>
          <p:cNvPr id="18" name="Shape 25">
            <a:extLst>
              <a:ext uri="{FF2B5EF4-FFF2-40B4-BE49-F238E27FC236}">
                <a16:creationId xmlns:a16="http://schemas.microsoft.com/office/drawing/2014/main" id="{90A817FF-8F53-E80E-477F-DCCEA0D9075F}"/>
              </a:ext>
            </a:extLst>
          </p:cNvPr>
          <p:cNvSpPr/>
          <p:nvPr/>
        </p:nvSpPr>
        <p:spPr>
          <a:xfrm>
            <a:off x="6050280" y="5192053"/>
            <a:ext cx="5074920" cy="1423416"/>
          </a:xfrm>
          <a:prstGeom prst="rect">
            <a:avLst/>
          </a:prstGeom>
          <a:solidFill>
            <a:srgbClr val="014C5F"/>
          </a:solidFill>
          <a:ln w="12700">
            <a:solidFill>
              <a:srgbClr val="014C5F"/>
            </a:solidFill>
            <a:prstDash val="solid"/>
          </a:ln>
        </p:spPr>
        <p:txBody>
          <a:bodyPr/>
          <a:lstStyle/>
          <a:p>
            <a:endParaRPr lang="en-BR" sz="1867"/>
          </a:p>
        </p:txBody>
      </p:sp>
      <p:sp>
        <p:nvSpPr>
          <p:cNvPr id="19" name="Shape 26">
            <a:extLst>
              <a:ext uri="{FF2B5EF4-FFF2-40B4-BE49-F238E27FC236}">
                <a16:creationId xmlns:a16="http://schemas.microsoft.com/office/drawing/2014/main" id="{F77E0A39-3572-13BE-1A47-89C422ED7812}"/>
              </a:ext>
            </a:extLst>
          </p:cNvPr>
          <p:cNvSpPr/>
          <p:nvPr/>
        </p:nvSpPr>
        <p:spPr>
          <a:xfrm>
            <a:off x="6050280" y="5192053"/>
            <a:ext cx="121920" cy="1423416"/>
          </a:xfrm>
          <a:prstGeom prst="rect">
            <a:avLst/>
          </a:prstGeom>
          <a:solidFill>
            <a:srgbClr val="14CCA0"/>
          </a:solidFill>
          <a:ln w="12700">
            <a:solidFill>
              <a:srgbClr val="14CCA0"/>
            </a:solidFill>
            <a:prstDash val="solid"/>
          </a:ln>
        </p:spPr>
        <p:txBody>
          <a:bodyPr/>
          <a:lstStyle/>
          <a:p>
            <a:endParaRPr lang="en-BR" sz="1867"/>
          </a:p>
        </p:txBody>
      </p:sp>
      <p:sp>
        <p:nvSpPr>
          <p:cNvPr id="20" name="Text 27">
            <a:extLst>
              <a:ext uri="{FF2B5EF4-FFF2-40B4-BE49-F238E27FC236}">
                <a16:creationId xmlns:a16="http://schemas.microsoft.com/office/drawing/2014/main" id="{A0C6C795-E748-4156-D018-D7932C524C72}"/>
              </a:ext>
            </a:extLst>
          </p:cNvPr>
          <p:cNvSpPr/>
          <p:nvPr/>
        </p:nvSpPr>
        <p:spPr>
          <a:xfrm>
            <a:off x="6416040" y="5192053"/>
            <a:ext cx="4709160" cy="487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733" i="1" dirty="0">
                <a:solidFill>
                  <a:srgbClr val="6AAB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Mobile First.  Fiber First.  Satellite First.</a:t>
            </a:r>
            <a:endParaRPr lang="en-US" sz="1733" dirty="0"/>
          </a:p>
        </p:txBody>
      </p:sp>
      <p:sp>
        <p:nvSpPr>
          <p:cNvPr id="21" name="Text 28">
            <a:extLst>
              <a:ext uri="{FF2B5EF4-FFF2-40B4-BE49-F238E27FC236}">
                <a16:creationId xmlns:a16="http://schemas.microsoft.com/office/drawing/2014/main" id="{34FAC3EF-6FA1-E394-8041-CCAF038633A2}"/>
              </a:ext>
            </a:extLst>
          </p:cNvPr>
          <p:cNvSpPr/>
          <p:nvPr/>
        </p:nvSpPr>
        <p:spPr>
          <a:xfrm>
            <a:off x="6416040" y="5716309"/>
            <a:ext cx="470916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000" dirty="0">
                <a:solidFill>
                  <a:srgbClr val="FEFD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iuh!, we believe in something different.</a:t>
            </a:r>
            <a:endParaRPr lang="en-US" sz="2000" dirty="0"/>
          </a:p>
        </p:txBody>
      </p:sp>
      <p:sp>
        <p:nvSpPr>
          <p:cNvPr id="22" name="Text 29">
            <a:extLst>
              <a:ext uri="{FF2B5EF4-FFF2-40B4-BE49-F238E27FC236}">
                <a16:creationId xmlns:a16="http://schemas.microsoft.com/office/drawing/2014/main" id="{3302A048-52B1-BA86-BBE1-5B28B5ABEBAE}"/>
              </a:ext>
            </a:extLst>
          </p:cNvPr>
          <p:cNvSpPr/>
          <p:nvPr/>
        </p:nvSpPr>
        <p:spPr>
          <a:xfrm>
            <a:off x="6416040" y="5920525"/>
            <a:ext cx="4709160" cy="8778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4000" b="1" dirty="0">
                <a:solidFill>
                  <a:srgbClr val="14CC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Inclusion First.</a:t>
            </a:r>
            <a:endParaRPr lang="en-US" sz="4000" dirty="0"/>
          </a:p>
        </p:txBody>
      </p:sp>
      <p:sp>
        <p:nvSpPr>
          <p:cNvPr id="23" name="Text 30">
            <a:extLst>
              <a:ext uri="{FF2B5EF4-FFF2-40B4-BE49-F238E27FC236}">
                <a16:creationId xmlns:a16="http://schemas.microsoft.com/office/drawing/2014/main" id="{B3EBB339-92CE-C3D2-2991-20E268EB73D9}"/>
              </a:ext>
            </a:extLst>
          </p:cNvPr>
          <p:cNvSpPr/>
          <p:nvPr/>
        </p:nvSpPr>
        <p:spPr>
          <a:xfrm>
            <a:off x="-255685" y="6613649"/>
            <a:ext cx="11094720" cy="304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200" spc="267" dirty="0">
                <a:solidFill>
                  <a:srgbClr val="8384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iuh!  |  MVNO  •  MVNE  •  MVNA  |  iuh.digital</a:t>
            </a:r>
            <a:endParaRPr lang="en-US" sz="1200" dirty="0"/>
          </a:p>
        </p:txBody>
      </p:sp>
      <p:sp>
        <p:nvSpPr>
          <p:cNvPr id="24" name="Text 0">
            <a:extLst>
              <a:ext uri="{FF2B5EF4-FFF2-40B4-BE49-F238E27FC236}">
                <a16:creationId xmlns:a16="http://schemas.microsoft.com/office/drawing/2014/main" id="{6E055F75-9224-BF4D-DC10-C3A3BAA67D1A}"/>
              </a:ext>
            </a:extLst>
          </p:cNvPr>
          <p:cNvSpPr/>
          <p:nvPr/>
        </p:nvSpPr>
        <p:spPr>
          <a:xfrm>
            <a:off x="243840" y="-15248"/>
            <a:ext cx="9144000" cy="426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333" b="1" spc="400" dirty="0">
                <a:solidFill>
                  <a:srgbClr val="14CC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CONNECTIVITY CREATES INCLUSION</a:t>
            </a:r>
            <a:endParaRPr lang="en-US" sz="1333" dirty="0"/>
          </a:p>
        </p:txBody>
      </p:sp>
      <p:pic>
        <p:nvPicPr>
          <p:cNvPr id="25" name="Google Shape;263;g3d932242974_0_0" title="iuh__logo_original.png">
            <a:extLst>
              <a:ext uri="{FF2B5EF4-FFF2-40B4-BE49-F238E27FC236}">
                <a16:creationId xmlns:a16="http://schemas.microsoft.com/office/drawing/2014/main" id="{757B332A-10AA-9959-9254-D066465C8095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839035" y="175"/>
            <a:ext cx="848102" cy="693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5CDA1"/>
            </a:gs>
            <a:gs pos="98000">
              <a:srgbClr val="13BF97"/>
            </a:gs>
            <a:gs pos="100000">
              <a:srgbClr val="13BF97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8" name="Google Shape;208;g3d760322ee6_0_230"/>
          <p:cNvGrpSpPr/>
          <p:nvPr/>
        </p:nvGrpSpPr>
        <p:grpSpPr>
          <a:xfrm>
            <a:off x="-266641" y="-1214461"/>
            <a:ext cx="6846456" cy="8029938"/>
            <a:chOff x="0" y="0"/>
            <a:chExt cx="6846456" cy="8029938"/>
          </a:xfrm>
        </p:grpSpPr>
        <p:sp>
          <p:nvSpPr>
            <p:cNvPr id="209" name="Google Shape;209;g3d760322ee6_0_230"/>
            <p:cNvSpPr/>
            <p:nvPr/>
          </p:nvSpPr>
          <p:spPr>
            <a:xfrm>
              <a:off x="269756" y="0"/>
              <a:ext cx="6297123" cy="7390602"/>
            </a:xfrm>
            <a:custGeom>
              <a:avLst/>
              <a:gdLst/>
              <a:ahLst/>
              <a:cxnLst/>
              <a:rect l="l" t="t" r="r" b="b"/>
              <a:pathLst>
                <a:path w="21569" h="21600" extrusionOk="0">
                  <a:moveTo>
                    <a:pt x="9171" y="0"/>
                  </a:moveTo>
                  <a:lnTo>
                    <a:pt x="12432" y="0"/>
                  </a:lnTo>
                  <a:lnTo>
                    <a:pt x="12430" y="4637"/>
                  </a:lnTo>
                  <a:lnTo>
                    <a:pt x="12432" y="4635"/>
                  </a:lnTo>
                  <a:cubicBezTo>
                    <a:pt x="13303" y="4284"/>
                    <a:pt x="14217" y="4072"/>
                    <a:pt x="15316" y="4072"/>
                  </a:cubicBezTo>
                  <a:cubicBezTo>
                    <a:pt x="18697" y="4072"/>
                    <a:pt x="21600" y="6233"/>
                    <a:pt x="21569" y="8893"/>
                  </a:cubicBezTo>
                  <a:lnTo>
                    <a:pt x="21569" y="17297"/>
                  </a:lnTo>
                  <a:lnTo>
                    <a:pt x="18271" y="17297"/>
                  </a:lnTo>
                  <a:lnTo>
                    <a:pt x="18271" y="8893"/>
                  </a:lnTo>
                  <a:lnTo>
                    <a:pt x="18268" y="8893"/>
                  </a:lnTo>
                  <a:cubicBezTo>
                    <a:pt x="18299" y="7767"/>
                    <a:pt x="16644" y="6851"/>
                    <a:pt x="15278" y="6851"/>
                  </a:cubicBezTo>
                  <a:cubicBezTo>
                    <a:pt x="13913" y="6851"/>
                    <a:pt x="12432" y="7457"/>
                    <a:pt x="12432" y="8335"/>
                  </a:cubicBezTo>
                  <a:lnTo>
                    <a:pt x="12429" y="8331"/>
                  </a:lnTo>
                  <a:lnTo>
                    <a:pt x="12426" y="16779"/>
                  </a:lnTo>
                  <a:cubicBezTo>
                    <a:pt x="12426" y="19439"/>
                    <a:pt x="9638" y="21600"/>
                    <a:pt x="6213" y="21600"/>
                  </a:cubicBezTo>
                  <a:cubicBezTo>
                    <a:pt x="2787" y="21600"/>
                    <a:pt x="0" y="19439"/>
                    <a:pt x="0" y="16779"/>
                  </a:cubicBezTo>
                  <a:lnTo>
                    <a:pt x="0" y="8375"/>
                  </a:lnTo>
                  <a:lnTo>
                    <a:pt x="3260" y="8375"/>
                  </a:lnTo>
                  <a:lnTo>
                    <a:pt x="3260" y="16779"/>
                  </a:lnTo>
                  <a:cubicBezTo>
                    <a:pt x="3260" y="17905"/>
                    <a:pt x="4586" y="18821"/>
                    <a:pt x="6216" y="18821"/>
                  </a:cubicBezTo>
                  <a:cubicBezTo>
                    <a:pt x="7846" y="18821"/>
                    <a:pt x="9171" y="17905"/>
                    <a:pt x="9171" y="16779"/>
                  </a:cubicBezTo>
                  <a:close/>
                </a:path>
              </a:pathLst>
            </a:custGeom>
            <a:gradFill>
              <a:gsLst>
                <a:gs pos="0">
                  <a:srgbClr val="15CDA1"/>
                </a:gs>
                <a:gs pos="98000">
                  <a:srgbClr val="024C60">
                    <a:alpha val="14901"/>
                  </a:srgbClr>
                </a:gs>
                <a:gs pos="100000">
                  <a:srgbClr val="024C60">
                    <a:alpha val="14901"/>
                  </a:srgbClr>
                </a:gs>
              </a:gsLst>
              <a:lin ang="2700006" scaled="0"/>
            </a:gra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800"/>
                <a:buFont typeface="Century Gothic"/>
                <a:buNone/>
              </a:pPr>
              <a:endParaRPr sz="18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10" name="Google Shape;210;g3d760322ee6_0_230"/>
            <p:cNvSpPr/>
            <p:nvPr/>
          </p:nvSpPr>
          <p:spPr>
            <a:xfrm>
              <a:off x="0" y="659408"/>
              <a:ext cx="1493100" cy="1493100"/>
            </a:xfrm>
            <a:prstGeom prst="ellipse">
              <a:avLst/>
            </a:prstGeom>
            <a:gradFill>
              <a:gsLst>
                <a:gs pos="0">
                  <a:srgbClr val="15CDA1"/>
                </a:gs>
                <a:gs pos="98000">
                  <a:srgbClr val="024C60">
                    <a:alpha val="14901"/>
                  </a:srgbClr>
                </a:gs>
                <a:gs pos="100000">
                  <a:srgbClr val="024C60">
                    <a:alpha val="14901"/>
                  </a:srgbClr>
                </a:gs>
              </a:gsLst>
              <a:lin ang="2700006" scaled="0"/>
            </a:gra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800"/>
                <a:buFont typeface="Century Gothic"/>
                <a:buNone/>
              </a:pPr>
              <a:endParaRPr sz="18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11" name="Google Shape;211;g3d760322ee6_0_230"/>
            <p:cNvSpPr/>
            <p:nvPr/>
          </p:nvSpPr>
          <p:spPr>
            <a:xfrm>
              <a:off x="5353356" y="6536838"/>
              <a:ext cx="1493100" cy="1493100"/>
            </a:xfrm>
            <a:prstGeom prst="ellipse">
              <a:avLst/>
            </a:prstGeom>
            <a:gradFill>
              <a:gsLst>
                <a:gs pos="0">
                  <a:srgbClr val="15CDA1"/>
                </a:gs>
                <a:gs pos="98000">
                  <a:srgbClr val="024C60">
                    <a:alpha val="14901"/>
                  </a:srgbClr>
                </a:gs>
                <a:gs pos="100000">
                  <a:srgbClr val="024C60">
                    <a:alpha val="14901"/>
                  </a:srgbClr>
                </a:gs>
              </a:gsLst>
              <a:lin ang="2700006" scaled="0"/>
            </a:gra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800"/>
                <a:buFont typeface="Century Gothic"/>
                <a:buNone/>
              </a:pPr>
              <a:endParaRPr sz="18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212" name="Google Shape;212;g3d760322ee6_0_230"/>
          <p:cNvSpPr txBox="1"/>
          <p:nvPr/>
        </p:nvSpPr>
        <p:spPr>
          <a:xfrm>
            <a:off x="-100" y="2554550"/>
            <a:ext cx="12192000" cy="80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buSzPts val="4000"/>
            </a:pPr>
            <a:r>
              <a:rPr lang="en-BR" sz="4000" dirty="0">
                <a:solidFill>
                  <a:schemeClr val="dk1"/>
                </a:solidFill>
                <a:latin typeface="Century Gothic"/>
              </a:rPr>
              <a:t>It’s not about technology </a:t>
            </a:r>
            <a:r>
              <a:rPr lang="en-BR" sz="4000" b="1" dirty="0">
                <a:solidFill>
                  <a:schemeClr val="dk1"/>
                </a:solidFill>
                <a:latin typeface="Century Gothic"/>
              </a:rPr>
              <a:t>beyond mobile</a:t>
            </a:r>
            <a:r>
              <a:rPr lang="en-BR" sz="4000" dirty="0">
                <a:solidFill>
                  <a:schemeClr val="dk1"/>
                </a:solidFill>
                <a:latin typeface="Century Gothic"/>
              </a:rPr>
              <a:t>..</a:t>
            </a:r>
            <a:r>
              <a:rPr lang="en-US" sz="4000" b="1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 sz="4000" b="1" i="0" u="none" strike="noStrike" cap="none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13" name="Google Shape;213;g3d760322ee6_0_230" title="iuh__logo_alt--2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12193" y="296032"/>
            <a:ext cx="733450" cy="599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g3d760322ee6_0_340" descr="Uma imagem contendo luz&#10;&#10;O conteúdo gerado por IA pode estar incorreto."/>
          <p:cNvPicPr preferRelativeResize="0"/>
          <p:nvPr/>
        </p:nvPicPr>
        <p:blipFill rotWithShape="1">
          <a:blip r:embed="rId3">
            <a:alphaModFix amt="25000"/>
          </a:blip>
          <a:srcRect l="15509" t="18294" r="19682" b="26402"/>
          <a:stretch/>
        </p:blipFill>
        <p:spPr>
          <a:xfrm>
            <a:off x="0" y="-1"/>
            <a:ext cx="12192003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g3d760322ee6_0_340"/>
          <p:cNvSpPr/>
          <p:nvPr/>
        </p:nvSpPr>
        <p:spPr>
          <a:xfrm>
            <a:off x="0" y="-33270"/>
            <a:ext cx="12192000" cy="6858000"/>
          </a:xfrm>
          <a:prstGeom prst="rect">
            <a:avLst/>
          </a:prstGeom>
          <a:gradFill>
            <a:gsLst>
              <a:gs pos="0">
                <a:srgbClr val="013949">
                  <a:alpha val="21176"/>
                </a:srgbClr>
              </a:gs>
              <a:gs pos="100000">
                <a:srgbClr val="000E13">
                  <a:alpha val="85882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24C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1" name="Google Shape;221;g3d760322ee6_0_340"/>
          <p:cNvCxnSpPr/>
          <p:nvPr/>
        </p:nvCxnSpPr>
        <p:spPr>
          <a:xfrm>
            <a:off x="1990300" y="4196950"/>
            <a:ext cx="8233500" cy="0"/>
          </a:xfrm>
          <a:prstGeom prst="straightConnector1">
            <a:avLst/>
          </a:prstGeom>
          <a:noFill/>
          <a:ln w="9525" cap="flat" cmpd="sng">
            <a:solidFill>
              <a:srgbClr val="15CDA2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22" name="Google Shape;222;g3d760322ee6_0_340" title="iuh__logo_alt--4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005225" y="267575"/>
            <a:ext cx="903987" cy="7388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3" name="Google Shape;223;g3d760322ee6_0_340"/>
          <p:cNvGrpSpPr/>
          <p:nvPr/>
        </p:nvGrpSpPr>
        <p:grpSpPr>
          <a:xfrm>
            <a:off x="1250198" y="1015681"/>
            <a:ext cx="455174" cy="454789"/>
            <a:chOff x="-1" y="-1"/>
            <a:chExt cx="730968" cy="730350"/>
          </a:xfrm>
        </p:grpSpPr>
        <p:sp>
          <p:nvSpPr>
            <p:cNvPr id="224" name="Google Shape;224;g3d760322ee6_0_340"/>
            <p:cNvSpPr/>
            <p:nvPr/>
          </p:nvSpPr>
          <p:spPr>
            <a:xfrm>
              <a:off x="-1" y="-1"/>
              <a:ext cx="730944" cy="730350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</a:path>
              </a:pathLst>
            </a:custGeom>
            <a:noFill/>
            <a:ln w="19775" cap="flat" cmpd="sng">
              <a:solidFill>
                <a:schemeClr val="accent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28450" tIns="28450" rIns="28450" bIns="2845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121"/>
                <a:buFont typeface="Century Gothic"/>
                <a:buNone/>
              </a:pPr>
              <a:endParaRPr sz="1121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cxnSp>
          <p:nvCxnSpPr>
            <p:cNvPr id="225" name="Google Shape;225;g3d760322ee6_0_340"/>
            <p:cNvCxnSpPr/>
            <p:nvPr/>
          </p:nvCxnSpPr>
          <p:spPr>
            <a:xfrm rot="10800000">
              <a:off x="25667" y="25928"/>
              <a:ext cx="705300" cy="704400"/>
            </a:xfrm>
            <a:prstGeom prst="straightConnector1">
              <a:avLst/>
            </a:prstGeom>
            <a:noFill/>
            <a:ln w="19775" cap="flat" cmpd="sng">
              <a:solidFill>
                <a:schemeClr val="accent2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226" name="Google Shape;226;g3d760322ee6_0_340"/>
          <p:cNvSpPr txBox="1"/>
          <p:nvPr/>
        </p:nvSpPr>
        <p:spPr>
          <a:xfrm>
            <a:off x="11050" y="1826010"/>
            <a:ext cx="12192000" cy="249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>
              <a:buSzPts val="5000"/>
            </a:pPr>
            <a:r>
              <a:rPr lang="en-BR" sz="5000" dirty="0">
                <a:solidFill>
                  <a:srgbClr val="FEFDFD"/>
                </a:solidFill>
                <a:latin typeface="Century Gothic"/>
              </a:rPr>
              <a:t>It’s about connecting people, creating opportunities, and humanizing access to the digital world.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13949"/>
            </a:gs>
            <a:gs pos="98000">
              <a:srgbClr val="000E13"/>
            </a:gs>
            <a:gs pos="100000">
              <a:srgbClr val="000E1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Google Shape;271;g3d760322ee6_2_2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13213" y="3844525"/>
            <a:ext cx="2672475" cy="223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g3d760322ee6_2_254"/>
          <p:cNvPicPr preferRelativeResize="0"/>
          <p:nvPr/>
        </p:nvPicPr>
        <p:blipFill rotWithShape="1">
          <a:blip r:embed="rId4">
            <a:alphaModFix/>
          </a:blip>
          <a:srcRect b="35346"/>
          <a:stretch/>
        </p:blipFill>
        <p:spPr>
          <a:xfrm>
            <a:off x="4904075" y="4361200"/>
            <a:ext cx="3270350" cy="77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g3d760322ee6_2_25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448050" y="3844513"/>
            <a:ext cx="2116650" cy="2116650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g3d760322ee6_2_254"/>
          <p:cNvSpPr txBox="1"/>
          <p:nvPr/>
        </p:nvSpPr>
        <p:spPr>
          <a:xfrm>
            <a:off x="4918222" y="5179201"/>
            <a:ext cx="6773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15CDA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Follow our journey.</a:t>
            </a:r>
            <a:endParaRPr sz="1800" b="0" i="0" u="none" strike="noStrike" cap="none">
              <a:solidFill>
                <a:srgbClr val="15CDA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" name="Google Shape;264;g3d527dd5956_0_110">
            <a:extLst>
              <a:ext uri="{FF2B5EF4-FFF2-40B4-BE49-F238E27FC236}">
                <a16:creationId xmlns:a16="http://schemas.microsoft.com/office/drawing/2014/main" id="{2EE8DDB4-5119-6ED6-42D9-EDFE1A2556C1}"/>
              </a:ext>
            </a:extLst>
          </p:cNvPr>
          <p:cNvSpPr txBox="1"/>
          <p:nvPr/>
        </p:nvSpPr>
        <p:spPr>
          <a:xfrm>
            <a:off x="1940180" y="1448038"/>
            <a:ext cx="8870700" cy="259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SzPts val="5000"/>
            </a:pPr>
            <a:r>
              <a:rPr lang="en-BR" sz="4400" b="1" dirty="0">
                <a:solidFill>
                  <a:schemeClr val="accent6"/>
                </a:solidFill>
                <a:latin typeface="Century Gothic"/>
              </a:rPr>
              <a:t>I</a:t>
            </a:r>
            <a:r>
              <a:rPr lang="en-BR" sz="4400" dirty="0">
                <a:solidFill>
                  <a:schemeClr val="accent6"/>
                </a:solidFill>
                <a:latin typeface="Century Gothic"/>
              </a:rPr>
              <a:t>nternet </a:t>
            </a:r>
          </a:p>
          <a:p>
            <a:pPr>
              <a:buSzPts val="5000"/>
            </a:pPr>
            <a:r>
              <a:rPr lang="en-BR" sz="4400" b="1" dirty="0">
                <a:solidFill>
                  <a:schemeClr val="accent6"/>
                </a:solidFill>
                <a:latin typeface="Century Gothic"/>
              </a:rPr>
              <a:t>U</a:t>
            </a:r>
            <a:r>
              <a:rPr lang="en-BR" sz="4400" dirty="0">
                <a:solidFill>
                  <a:schemeClr val="accent6"/>
                </a:solidFill>
                <a:latin typeface="Century Gothic"/>
              </a:rPr>
              <a:t>nite </a:t>
            </a:r>
          </a:p>
          <a:p>
            <a:pPr>
              <a:buSzPts val="5000"/>
            </a:pPr>
            <a:r>
              <a:rPr lang="en-BR" sz="4400" b="1" dirty="0">
                <a:solidFill>
                  <a:schemeClr val="accent6"/>
                </a:solidFill>
                <a:latin typeface="Century Gothic"/>
              </a:rPr>
              <a:t>H</a:t>
            </a:r>
            <a:r>
              <a:rPr lang="en-BR" sz="4400" dirty="0">
                <a:solidFill>
                  <a:schemeClr val="accent6"/>
                </a:solidFill>
                <a:latin typeface="Century Gothic"/>
              </a:rPr>
              <a:t>umanize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rgbClr val="014C5F"/>
      </a:dk1>
      <a:lt1>
        <a:srgbClr val="5F5E5E"/>
      </a:lt1>
      <a:dk2>
        <a:srgbClr val="A7A7A7"/>
      </a:dk2>
      <a:lt2>
        <a:srgbClr val="535353"/>
      </a:lt2>
      <a:accent1>
        <a:srgbClr val="014C5F"/>
      </a:accent1>
      <a:accent2>
        <a:srgbClr val="14CCA0"/>
      </a:accent2>
      <a:accent3>
        <a:srgbClr val="A9FEC0"/>
      </a:accent3>
      <a:accent4>
        <a:srgbClr val="838487"/>
      </a:accent4>
      <a:accent5>
        <a:srgbClr val="FEFF69"/>
      </a:accent5>
      <a:accent6>
        <a:srgbClr val="F6F6F1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IUH">
      <a:dk1>
        <a:srgbClr val="014C5F"/>
      </a:dk1>
      <a:lt1>
        <a:srgbClr val="F6F6F1"/>
      </a:lt1>
      <a:dk2>
        <a:srgbClr val="14CCA0"/>
      </a:dk2>
      <a:lt2>
        <a:srgbClr val="A9FEC0"/>
      </a:lt2>
      <a:accent1>
        <a:srgbClr val="014C5F"/>
      </a:accent1>
      <a:accent2>
        <a:srgbClr val="14CCA0"/>
      </a:accent2>
      <a:accent3>
        <a:srgbClr val="A9FEC0"/>
      </a:accent3>
      <a:accent4>
        <a:srgbClr val="838487"/>
      </a:accent4>
      <a:accent5>
        <a:srgbClr val="FEFF69"/>
      </a:accent5>
      <a:accent6>
        <a:srgbClr val="F6F6F1"/>
      </a:accent6>
      <a:hlink>
        <a:srgbClr val="FEFF69"/>
      </a:hlink>
      <a:folHlink>
        <a:srgbClr val="83848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Tema do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14C5F"/>
      </a:accent1>
      <a:accent2>
        <a:srgbClr val="14CCA0"/>
      </a:accent2>
      <a:accent3>
        <a:srgbClr val="A9FEC0"/>
      </a:accent3>
      <a:accent4>
        <a:srgbClr val="838487"/>
      </a:accent4>
      <a:accent5>
        <a:srgbClr val="FEFF69"/>
      </a:accent5>
      <a:accent6>
        <a:srgbClr val="F6F6F1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2999</TotalTime>
  <Words>322</Words>
  <Application>Microsoft Macintosh PowerPoint</Application>
  <PresentationFormat>Widescreen</PresentationFormat>
  <Paragraphs>72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2" baseType="lpstr">
      <vt:lpstr>Calibri</vt:lpstr>
      <vt:lpstr>Poppins Thin</vt:lpstr>
      <vt:lpstr>Poppins Medium</vt:lpstr>
      <vt:lpstr>Poppins</vt:lpstr>
      <vt:lpstr>Century Gothic</vt:lpstr>
      <vt:lpstr>Poppins ExtraLight</vt:lpstr>
      <vt:lpstr>Poppins SemiBold</vt:lpstr>
      <vt:lpstr>Arial</vt:lpstr>
      <vt:lpstr>Tema do Office</vt:lpstr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Laerte Magalhães</cp:lastModifiedBy>
  <cp:revision>6</cp:revision>
  <dcterms:modified xsi:type="dcterms:W3CDTF">2026-06-07T00:35:12Z</dcterms:modified>
</cp:coreProperties>
</file>