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5" r:id="rId1"/>
    <p:sldMasterId id="2147483766" r:id="rId2"/>
    <p:sldMasterId id="2147483767" r:id="rId3"/>
    <p:sldMasterId id="2147483768" r:id="rId4"/>
    <p:sldMasterId id="2147483769" r:id="rId5"/>
  </p:sldMasterIdLst>
  <p:notesMasterIdLst>
    <p:notesMasterId r:id="rId24"/>
  </p:notesMasterIdLst>
  <p:sldIdLst>
    <p:sldId id="256" r:id="rId6"/>
    <p:sldId id="257" r:id="rId7"/>
    <p:sldId id="258" r:id="rId8"/>
    <p:sldId id="259" r:id="rId9"/>
    <p:sldId id="260" r:id="rId10"/>
    <p:sldId id="273"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9144000" cy="5143500" type="screen16x9"/>
  <p:notesSz cx="6858000" cy="9144000"/>
  <p:embeddedFontLst>
    <p:embeddedFont>
      <p:font typeface="DM Sans" pitchFamily="2" charset="0"/>
      <p:regular r:id="rId25"/>
      <p:bold r:id="rId26"/>
      <p:italic r:id="rId27"/>
      <p:boldItalic r:id="rId28"/>
    </p:embeddedFont>
    <p:embeddedFont>
      <p:font typeface="Lato Light" panose="020F0502020204030203" pitchFamily="34" charset="0"/>
      <p:regular r:id="rId29"/>
      <p:bold r:id="rId30"/>
      <p:italic r:id="rId31"/>
      <p:boldItalic r:id="rId32"/>
    </p:embeddedFont>
    <p:embeddedFont>
      <p:font typeface="Quattrocento Sans" panose="020B0502050000020003" pitchFamily="34" charset="0"/>
      <p:regular r:id="rId33"/>
      <p:bold r:id="rId34"/>
      <p:italic r:id="rId35"/>
      <p:boldItalic r:id="rId36"/>
    </p:embeddedFont>
    <p:embeddedFont>
      <p:font typeface="Roboto" panose="02000000000000000000" pitchFamily="2" charset="0"/>
      <p:regular r:id="rId37"/>
      <p:bold r:id="rId38"/>
      <p:italic r:id="rId39"/>
      <p:boldItalic r:id="rId40"/>
    </p:embeddedFont>
    <p:embeddedFont>
      <p:font typeface="Roboto Light" panose="02000000000000000000" pitchFamily="2" charset="0"/>
      <p:regular r:id="rId41"/>
      <p:bold r:id="rId42"/>
      <p:italic r:id="rId43"/>
      <p:boldItalic r:id="rId44"/>
    </p:embeddedFont>
    <p:embeddedFont>
      <p:font typeface="Roboto Thin" panose="02000000000000000000" pitchFamily="2"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888"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font" Target="fonts/font26.fntdata"/><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5.fntdata"/><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font" Target="fonts/font2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27.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5.xml"/><Relationship Id="rId41" Type="http://schemas.openxmlformats.org/officeDocument/2006/relationships/font" Target="fonts/font1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3e4994e06e0_0_38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4" name="Google Shape;784;g3e4994e06e0_0_381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5" name="Google Shape;785;g3e4994e06e0_0_38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3e727894fc4_14_6132:notes"/>
          <p:cNvSpPr txBox="1">
            <a:spLocks noGrp="1"/>
          </p:cNvSpPr>
          <p:nvPr>
            <p:ph type="body" idx="1"/>
          </p:nvPr>
        </p:nvSpPr>
        <p:spPr>
          <a:xfrm>
            <a:off x="685800" y="4343393"/>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7" name="Google Shape;797;g3e727894fc4_14_6132:notes"/>
          <p:cNvSpPr>
            <a:spLocks noGrp="1" noRot="1" noChangeAspect="1"/>
          </p:cNvSpPr>
          <p:nvPr>
            <p:ph type="sldImg" idx="2"/>
          </p:nvPr>
        </p:nvSpPr>
        <p:spPr>
          <a:xfrm>
            <a:off x="2141538" y="684955"/>
            <a:ext cx="2574900" cy="3430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e8bc916bd0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3e8bc916bd0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0" name="Google Shape;810;g3e8bc916bd0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3e8bc916bd0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3" name="Google Shape;823;g3e8bc916bd0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4" name="Google Shape;824;g3e8bc916bd0_0_4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solidFill>
                  <a:srgbClr val="000000"/>
                </a:solidFill>
                <a:latin typeface="Calibri"/>
                <a:ea typeface="Calibri"/>
                <a:cs typeface="Calibri"/>
                <a:sym typeface="Calibri"/>
              </a:rPr>
              <a:t>4</a:t>
            </a:fld>
            <a:endParaRPr>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3e8bc916bd0_0_12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4" name="Google Shape;874;g3e8bc916bd0_0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a:extLst>
            <a:ext uri="{FF2B5EF4-FFF2-40B4-BE49-F238E27FC236}">
              <a16:creationId xmlns:a16="http://schemas.microsoft.com/office/drawing/2014/main" id="{85F0335A-E794-B512-A6FC-F611B475F98D}"/>
            </a:ext>
          </a:extLst>
        </p:cNvPr>
        <p:cNvGrpSpPr/>
        <p:nvPr/>
      </p:nvGrpSpPr>
      <p:grpSpPr>
        <a:xfrm>
          <a:off x="0" y="0"/>
          <a:ext cx="0" cy="0"/>
          <a:chOff x="0" y="0"/>
          <a:chExt cx="0" cy="0"/>
        </a:xfrm>
      </p:grpSpPr>
      <p:sp>
        <p:nvSpPr>
          <p:cNvPr id="918" name="Google Shape;918;g3e8bc916bd0_0_0:notes">
            <a:extLst>
              <a:ext uri="{FF2B5EF4-FFF2-40B4-BE49-F238E27FC236}">
                <a16:creationId xmlns:a16="http://schemas.microsoft.com/office/drawing/2014/main" id="{B9E7E08F-F1DB-6E55-CCEC-A2AEAEB25021}"/>
              </a:ext>
            </a:extLst>
          </p:cNvPr>
          <p:cNvSpPr txBox="1">
            <a:spLocks noGrp="1"/>
          </p:cNvSpPr>
          <p:nvPr>
            <p:ph type="body" idx="1"/>
          </p:nvPr>
        </p:nvSpPr>
        <p:spPr>
          <a:xfrm>
            <a:off x="685800" y="4343393"/>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9" name="Google Shape;919;g3e8bc916bd0_0_0:notes">
            <a:extLst>
              <a:ext uri="{FF2B5EF4-FFF2-40B4-BE49-F238E27FC236}">
                <a16:creationId xmlns:a16="http://schemas.microsoft.com/office/drawing/2014/main" id="{8ADED305-8046-1B3B-5F14-7D23A66475DC}"/>
              </a:ext>
            </a:extLst>
          </p:cNvPr>
          <p:cNvSpPr>
            <a:spLocks noGrp="1" noRot="1" noChangeAspect="1"/>
          </p:cNvSpPr>
          <p:nvPr>
            <p:ph type="sldImg" idx="2"/>
          </p:nvPr>
        </p:nvSpPr>
        <p:spPr>
          <a:xfrm>
            <a:off x="381000" y="684213"/>
            <a:ext cx="6096000" cy="34305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5981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3e8bc916bd0_0_0:notes"/>
          <p:cNvSpPr txBox="1">
            <a:spLocks noGrp="1"/>
          </p:cNvSpPr>
          <p:nvPr>
            <p:ph type="body" idx="1"/>
          </p:nvPr>
        </p:nvSpPr>
        <p:spPr>
          <a:xfrm>
            <a:off x="685800" y="4343393"/>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9" name="Google Shape;919;g3e8bc916bd0_0_0:notes"/>
          <p:cNvSpPr>
            <a:spLocks noGrp="1" noRot="1" noChangeAspect="1"/>
          </p:cNvSpPr>
          <p:nvPr>
            <p:ph type="sldImg" idx="2"/>
          </p:nvPr>
        </p:nvSpPr>
        <p:spPr>
          <a:xfrm>
            <a:off x="2141538" y="684955"/>
            <a:ext cx="2574900" cy="34305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e727894fc4_0_2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3e727894fc4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MNOs have structural advantage in commodity data “price war”. MNOs buy data capacity at cost, whereas MVNOs buy it at a wholesale markup. MNOs can always undercut MVNOs to protect their market share. </a:t>
            </a:r>
            <a:r>
              <a:rPr lang="en" sz="1200">
                <a:solidFill>
                  <a:srgbClr val="0101D3"/>
                </a:solidFill>
              </a:rPr>
              <a:t>Thus, </a:t>
            </a:r>
            <a:r>
              <a:rPr lang="en" sz="1200" b="1">
                <a:solidFill>
                  <a:srgbClr val="0101D3"/>
                </a:solidFill>
              </a:rPr>
              <a:t>the future of the MVNO is not telecom, it is ecosystem utility and context monetization.</a:t>
            </a:r>
            <a:endParaRPr sz="1200" b="1">
              <a:solidFill>
                <a:srgbClr val="0101D3"/>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Differentiation:</a:t>
            </a:r>
            <a:endParaRPr sz="1200" b="1">
              <a:solidFill>
                <a:schemeClr val="dk1"/>
              </a:solidFill>
            </a:endParaRPr>
          </a:p>
          <a:p>
            <a:pPr marL="0" lvl="0" indent="0" algn="l" rtl="0">
              <a:spcBef>
                <a:spcPts val="0"/>
              </a:spcBef>
              <a:spcAft>
                <a:spcPts val="0"/>
              </a:spcAft>
              <a:buNone/>
            </a:pPr>
            <a:r>
              <a:rPr lang="en" sz="1200">
                <a:solidFill>
                  <a:schemeClr val="dk1"/>
                </a:solidFill>
              </a:rPr>
              <a:t>Most successful MVNOs do not view themselves as telecom companies. They view themselves as non-telco vertical brands that distribute connectivity, using telecom as a hook to pull users into a wider ecosystem. E.g. Fintech brands integrated connectivity into banking rewards.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Experience:</a:t>
            </a:r>
            <a:endParaRPr sz="1200" b="1">
              <a:solidFill>
                <a:schemeClr val="dk1"/>
              </a:solidFill>
            </a:endParaRPr>
          </a:p>
          <a:p>
            <a:pPr marL="0" lvl="0" indent="0" algn="l" rtl="0">
              <a:spcBef>
                <a:spcPts val="0"/>
              </a:spcBef>
              <a:spcAft>
                <a:spcPts val="0"/>
              </a:spcAft>
              <a:buNone/>
            </a:pPr>
            <a:r>
              <a:rPr lang="en" sz="1200">
                <a:solidFill>
                  <a:schemeClr val="dk1"/>
                </a:solidFill>
              </a:rPr>
              <a:t>Frictionless onboarding drives adoption. Globally, digital-only MVNO brands grew by 48% and 50% of all new activations happen through digital channels. Convenience is the new currency, MVNOs must replace friction with experience.</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b="1">
                <a:solidFill>
                  <a:schemeClr val="dk1"/>
                </a:solidFill>
              </a:rPr>
              <a:t>Personalisation:</a:t>
            </a:r>
            <a:endParaRPr sz="1200" b="1">
              <a:solidFill>
                <a:schemeClr val="dk1"/>
              </a:solidFill>
            </a:endParaRPr>
          </a:p>
          <a:p>
            <a:pPr marL="0" lvl="0" indent="0" algn="l" rtl="0">
              <a:spcBef>
                <a:spcPts val="0"/>
              </a:spcBef>
              <a:spcAft>
                <a:spcPts val="0"/>
              </a:spcAft>
              <a:buNone/>
            </a:pPr>
            <a:r>
              <a:rPr lang="en" sz="1200">
                <a:solidFill>
                  <a:schemeClr val="dk1"/>
                </a:solidFill>
              </a:rPr>
              <a:t>AI-driven personalization has become baseline operational requirement. MVNOs implementing AI-powered personalization achieve doubled acquisition rates and revenue boosts by automating cross-selling and preventing churn. </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3e727894fc4_14_3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0" name="Google Shape;960;g3e727894fc4_14_3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3e727894fc4_14_46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3e727894fc4_14_46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rgbClr val="1E293B"/>
                </a:solidFill>
              </a:rPr>
              <a:t>"Ecosystem and bundle play"</a:t>
            </a:r>
            <a:r>
              <a:rPr lang="en" sz="1200">
                <a:solidFill>
                  <a:srgbClr val="1E293B"/>
                </a:solidFill>
              </a:rPr>
              <a:t> isn't just an experimental regional trend—it is a universally proven framework used by the world’s most profitable virtual operators to escape the commodity data trap.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3e4994e06e0_0_4027:notes"/>
          <p:cNvSpPr txBox="1">
            <a:spLocks noGrp="1"/>
          </p:cNvSpPr>
          <p:nvPr>
            <p:ph type="body" idx="1"/>
          </p:nvPr>
        </p:nvSpPr>
        <p:spPr>
          <a:xfrm>
            <a:off x="685800" y="4343393"/>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4" name="Google Shape;994;g3e4994e06e0_0_4027:notes"/>
          <p:cNvSpPr>
            <a:spLocks noGrp="1" noRot="1" noChangeAspect="1"/>
          </p:cNvSpPr>
          <p:nvPr>
            <p:ph type="sldImg" idx="2"/>
          </p:nvPr>
        </p:nvSpPr>
        <p:spPr>
          <a:xfrm>
            <a:off x="381000" y="684213"/>
            <a:ext cx="6096000" cy="34305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e727894fc4_14_4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g3e727894fc4_14_4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Header – 44 </a:t>
            </a:r>
            <a:endParaRPr/>
          </a:p>
          <a:p>
            <a:pPr marL="0" lvl="0" indent="0" algn="l" rtl="0">
              <a:spcBef>
                <a:spcPts val="0"/>
              </a:spcBef>
              <a:spcAft>
                <a:spcPts val="0"/>
              </a:spcAft>
              <a:buNone/>
            </a:pPr>
            <a:r>
              <a:rPr lang="en"/>
              <a:t>Subhead – 36</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e72b9d86af_49_2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48" name="Google Shape;1048;g3e72b9d86af_49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g3e4994e06e0_0_60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1081" name="Google Shape;1081;g3e4994e06e0_0_60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g3e8bc916bd0_0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3" name="Google Shape;1103;g3e8bc916bd0_0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Header – 44 </a:t>
            </a:r>
            <a:endParaRPr/>
          </a:p>
          <a:p>
            <a:pPr marL="0" lvl="0" indent="0" algn="l" rtl="0">
              <a:spcBef>
                <a:spcPts val="0"/>
              </a:spcBef>
              <a:spcAft>
                <a:spcPts val="0"/>
              </a:spcAft>
              <a:buNone/>
            </a:pPr>
            <a:r>
              <a:rPr lang="en"/>
              <a:t>Subhead – 36</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g3e8bc916bd0_0_1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1" name="Google Shape;1111;g3e8bc916bd0_0_1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2" name="Google Shape;1112;g3e8bc916bd0_0_1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3e8bc916bd0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3" name="Google Shape;1143;g3e8bc916bd0_0_2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4" name="Google Shape;1144;g3e8bc916bd0_0_2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3"/>
        <p:cNvGrpSpPr/>
        <p:nvPr/>
      </p:nvGrpSpPr>
      <p:grpSpPr>
        <a:xfrm>
          <a:off x="0" y="0"/>
          <a:ext cx="0" cy="0"/>
          <a:chOff x="0" y="0"/>
          <a:chExt cx="0" cy="0"/>
        </a:xfrm>
      </p:grpSpPr>
      <p:sp>
        <p:nvSpPr>
          <p:cNvPr id="1174" name="Google Shape;1174;g3e727894fc4_14_5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5" name="Google Shape;1175;g3e727894fc4_14_5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Header – 44 </a:t>
            </a:r>
            <a:endParaRPr/>
          </a:p>
          <a:p>
            <a:pPr marL="0" lvl="0" indent="0" algn="l" rtl="0">
              <a:spcBef>
                <a:spcPts val="0"/>
              </a:spcBef>
              <a:spcAft>
                <a:spcPts val="0"/>
              </a:spcAft>
              <a:buNone/>
            </a:pPr>
            <a:r>
              <a:rPr lang="en"/>
              <a:t>Subhead – 36</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A_w/o Subtitle (White)">
  <p:cSld name="Content A_w/o Subtitle (White)">
    <p:bg>
      <p:bgPr>
        <a:solidFill>
          <a:schemeClr val="lt1"/>
        </a:solidFill>
        <a:effectLst/>
      </p:bgPr>
    </p:bg>
    <p:spTree>
      <p:nvGrpSpPr>
        <p:cNvPr id="1" name="Shape 51"/>
        <p:cNvGrpSpPr/>
        <p:nvPr/>
      </p:nvGrpSpPr>
      <p:grpSpPr>
        <a:xfrm>
          <a:off x="0" y="0"/>
          <a:ext cx="0" cy="0"/>
          <a:chOff x="0" y="0"/>
          <a:chExt cx="0" cy="0"/>
        </a:xfrm>
      </p:grpSpPr>
      <p:sp>
        <p:nvSpPr>
          <p:cNvPr id="52" name="Google Shape;52;p14"/>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14"/>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54" name="Google Shape;54;p14"/>
          <p:cNvSpPr txBox="1">
            <a:spLocks noGrp="1"/>
          </p:cNvSpPr>
          <p:nvPr>
            <p:ph type="body" idx="1"/>
          </p:nvPr>
        </p:nvSpPr>
        <p:spPr>
          <a:xfrm>
            <a:off x="383386" y="1069333"/>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5" name="Google Shape;55;p14"/>
          <p:cNvSpPr txBox="1">
            <a:spLocks noGrp="1"/>
          </p:cNvSpPr>
          <p:nvPr>
            <p:ph type="body" idx="2"/>
          </p:nvPr>
        </p:nvSpPr>
        <p:spPr>
          <a:xfrm>
            <a:off x="383385" y="1416819"/>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6" name="Google Shape;56;p14"/>
          <p:cNvSpPr txBox="1">
            <a:spLocks noGrp="1"/>
          </p:cNvSpPr>
          <p:nvPr>
            <p:ph type="body" idx="3"/>
          </p:nvPr>
        </p:nvSpPr>
        <p:spPr>
          <a:xfrm>
            <a:off x="383385" y="1736028"/>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57" name="Google Shape;57;p14"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58" name="Google Shape;58;p14"/>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9" name="Google Shape;59;p1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AI-Powered Telco Transformation </a:t>
            </a:r>
            <a:endParaRPr sz="600" b="0" i="0" u="none" strike="noStrike" cap="none">
              <a:solidFill>
                <a:schemeClr val="dk1"/>
              </a:solidFill>
              <a:latin typeface="Arial"/>
              <a:ea typeface="Arial"/>
              <a:cs typeface="Arial"/>
              <a:sym typeface="Arial"/>
            </a:endParaRPr>
          </a:p>
        </p:txBody>
      </p:sp>
      <p:sp>
        <p:nvSpPr>
          <p:cNvPr id="60" name="Google Shape;60;p1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ver A">
  <p:cSld name="Cover A">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369312" y="3035359"/>
            <a:ext cx="5596800" cy="991500"/>
          </a:xfrm>
          <a:prstGeom prst="rect">
            <a:avLst/>
          </a:prstGeom>
          <a:noFill/>
          <a:ln>
            <a:noFill/>
          </a:ln>
        </p:spPr>
        <p:txBody>
          <a:bodyPr spcFirstLastPara="1" wrap="square" lIns="68575" tIns="34275" rIns="68575" bIns="34275" anchor="t" anchorCtr="0">
            <a:noAutofit/>
          </a:bodyPr>
          <a:lstStyle>
            <a:lvl1pPr marR="0" lvl="0" algn="l">
              <a:lnSpc>
                <a:spcPct val="10909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15"/>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4" name="Google Shape;64;p15"/>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
        <p:nvSpPr>
          <p:cNvPr id="65" name="Google Shape;65;p15"/>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66" name="Google Shape;66;p15"/>
          <p:cNvSpPr txBox="1">
            <a:spLocks noGrp="1"/>
          </p:cNvSpPr>
          <p:nvPr>
            <p:ph type="body" idx="1"/>
          </p:nvPr>
        </p:nvSpPr>
        <p:spPr>
          <a:xfrm>
            <a:off x="6179666" y="3437233"/>
            <a:ext cx="25950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1"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7" name="Google Shape;67;p15"/>
          <p:cNvSpPr txBox="1">
            <a:spLocks noGrp="1"/>
          </p:cNvSpPr>
          <p:nvPr>
            <p:ph type="body" idx="2"/>
          </p:nvPr>
        </p:nvSpPr>
        <p:spPr>
          <a:xfrm>
            <a:off x="6179666" y="3812270"/>
            <a:ext cx="25950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8" name="Google Shape;68;p15"/>
          <p:cNvSpPr txBox="1">
            <a:spLocks noGrp="1"/>
          </p:cNvSpPr>
          <p:nvPr>
            <p:ph type="body" idx="3"/>
          </p:nvPr>
        </p:nvSpPr>
        <p:spPr>
          <a:xfrm>
            <a:off x="369312" y="3955608"/>
            <a:ext cx="5596800" cy="5379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accent1"/>
              </a:buClr>
              <a:buSzPts val="2700"/>
              <a:buFont typeface="Arial"/>
              <a:buNone/>
              <a:defRPr sz="2700" b="1" i="0" u="none" strike="noStrike" cap="none">
                <a:solidFill>
                  <a:schemeClr val="accent1"/>
                </a:solidFill>
                <a:latin typeface="Arial"/>
                <a:ea typeface="Arial"/>
                <a:cs typeface="Arial"/>
                <a:sym typeface="Arial"/>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69" name="Google Shape;69;p15" descr="A logo with a circle and a circle in the middle&#10;&#10;Description automatically generated"/>
          <p:cNvPicPr preferRelativeResize="0"/>
          <p:nvPr/>
        </p:nvPicPr>
        <p:blipFill rotWithShape="1">
          <a:blip r:embed="rId2">
            <a:alphaModFix/>
          </a:blip>
          <a:srcRect/>
          <a:stretch/>
        </p:blipFill>
        <p:spPr>
          <a:xfrm>
            <a:off x="0" y="0"/>
            <a:ext cx="1261581" cy="54668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ver B">
  <p:cSld name="Cover B">
    <p:bg>
      <p:bgPr>
        <a:solidFill>
          <a:schemeClr val="dk1"/>
        </a:solidFill>
        <a:effectLst/>
      </p:bgPr>
    </p:bg>
    <p:spTree>
      <p:nvGrpSpPr>
        <p:cNvPr id="1" name="Shape 70"/>
        <p:cNvGrpSpPr/>
        <p:nvPr/>
      </p:nvGrpSpPr>
      <p:grpSpPr>
        <a:xfrm>
          <a:off x="0" y="0"/>
          <a:ext cx="0" cy="0"/>
          <a:chOff x="0" y="0"/>
          <a:chExt cx="0" cy="0"/>
        </a:xfrm>
      </p:grpSpPr>
      <p:sp>
        <p:nvSpPr>
          <p:cNvPr id="71" name="Google Shape;71;p16"/>
          <p:cNvSpPr>
            <a:spLocks noGrp="1"/>
          </p:cNvSpPr>
          <p:nvPr>
            <p:ph type="pic" idx="2"/>
          </p:nvPr>
        </p:nvSpPr>
        <p:spPr>
          <a:xfrm>
            <a:off x="0" y="5321"/>
            <a:ext cx="9144000" cy="4893600"/>
          </a:xfrm>
          <a:prstGeom prst="rect">
            <a:avLst/>
          </a:prstGeom>
          <a:noFill/>
          <a:ln>
            <a:noFill/>
          </a:ln>
        </p:spPr>
      </p:sp>
      <p:pic>
        <p:nvPicPr>
          <p:cNvPr id="72" name="Google Shape;72;p16" descr="A logo with a circle and a circle in the middle&#10;&#10;Description automatically generated"/>
          <p:cNvPicPr preferRelativeResize="0"/>
          <p:nvPr/>
        </p:nvPicPr>
        <p:blipFill rotWithShape="1">
          <a:blip r:embed="rId2">
            <a:alphaModFix/>
          </a:blip>
          <a:srcRect/>
          <a:stretch/>
        </p:blipFill>
        <p:spPr>
          <a:xfrm>
            <a:off x="0" y="0"/>
            <a:ext cx="1261581" cy="546685"/>
          </a:xfrm>
          <a:prstGeom prst="rect">
            <a:avLst/>
          </a:prstGeom>
          <a:noFill/>
          <a:ln>
            <a:noFill/>
          </a:ln>
        </p:spPr>
      </p:pic>
      <p:sp>
        <p:nvSpPr>
          <p:cNvPr id="73" name="Google Shape;73;p16"/>
          <p:cNvSpPr txBox="1">
            <a:spLocks noGrp="1"/>
          </p:cNvSpPr>
          <p:nvPr>
            <p:ph type="title"/>
          </p:nvPr>
        </p:nvSpPr>
        <p:spPr>
          <a:xfrm>
            <a:off x="369312" y="1924908"/>
            <a:ext cx="5596800" cy="991500"/>
          </a:xfrm>
          <a:prstGeom prst="rect">
            <a:avLst/>
          </a:prstGeom>
          <a:noFill/>
          <a:ln>
            <a:noFill/>
          </a:ln>
        </p:spPr>
        <p:txBody>
          <a:bodyPr spcFirstLastPara="1" wrap="square" lIns="68575" tIns="34275" rIns="68575" bIns="34275" anchor="t" anchorCtr="0">
            <a:noAutofit/>
          </a:bodyPr>
          <a:lstStyle>
            <a:lvl1pPr marR="0" lvl="0" algn="l">
              <a:lnSpc>
                <a:spcPct val="10909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16"/>
          <p:cNvSpPr txBox="1">
            <a:spLocks noGrp="1"/>
          </p:cNvSpPr>
          <p:nvPr>
            <p:ph type="body" idx="1"/>
          </p:nvPr>
        </p:nvSpPr>
        <p:spPr>
          <a:xfrm>
            <a:off x="369312" y="2845157"/>
            <a:ext cx="5596800" cy="5379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accent1"/>
              </a:buClr>
              <a:buSzPts val="2700"/>
              <a:buFont typeface="Arial"/>
              <a:buNone/>
              <a:defRPr sz="2700" b="1" i="0" u="none" strike="noStrike" cap="none">
                <a:solidFill>
                  <a:schemeClr val="accent1"/>
                </a:solidFill>
                <a:latin typeface="Arial"/>
                <a:ea typeface="Arial"/>
                <a:cs typeface="Arial"/>
                <a:sym typeface="Arial"/>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5" name="Google Shape;75;p16"/>
          <p:cNvSpPr txBox="1"/>
          <p:nvPr/>
        </p:nvSpPr>
        <p:spPr>
          <a:xfrm>
            <a:off x="394494" y="3597187"/>
            <a:ext cx="637500" cy="207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chemeClr val="lt1"/>
                </a:solidFill>
                <a:latin typeface="Arial"/>
                <a:ea typeface="Arial"/>
                <a:cs typeface="Arial"/>
                <a:sym typeface="Arial"/>
              </a:rPr>
              <a:t>Presenter</a:t>
            </a:r>
            <a:endParaRPr sz="1100" b="0" i="0" u="none" strike="noStrike" cap="none">
              <a:solidFill>
                <a:srgbClr val="000000"/>
              </a:solidFill>
              <a:latin typeface="Arial"/>
              <a:ea typeface="Arial"/>
              <a:cs typeface="Arial"/>
              <a:sym typeface="Arial"/>
            </a:endParaRPr>
          </a:p>
        </p:txBody>
      </p:sp>
      <p:sp>
        <p:nvSpPr>
          <p:cNvPr id="76" name="Google Shape;76;p16"/>
          <p:cNvSpPr txBox="1">
            <a:spLocks noGrp="1"/>
          </p:cNvSpPr>
          <p:nvPr>
            <p:ph type="body" idx="3"/>
          </p:nvPr>
        </p:nvSpPr>
        <p:spPr>
          <a:xfrm>
            <a:off x="394494" y="3755006"/>
            <a:ext cx="55716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1"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7" name="Google Shape;77;p16"/>
          <p:cNvSpPr txBox="1">
            <a:spLocks noGrp="1"/>
          </p:cNvSpPr>
          <p:nvPr>
            <p:ph type="body" idx="4"/>
          </p:nvPr>
        </p:nvSpPr>
        <p:spPr>
          <a:xfrm>
            <a:off x="394494" y="4130043"/>
            <a:ext cx="25950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8" name="Google Shape;78;p16"/>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9" name="Google Shape;79;p16"/>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80" name="Google Shape;80;p16"/>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p:cSld name="Divider">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83390" y="1423397"/>
            <a:ext cx="4397100" cy="1719600"/>
          </a:xfrm>
          <a:prstGeom prst="rect">
            <a:avLst/>
          </a:prstGeom>
          <a:noFill/>
          <a:ln>
            <a:noFill/>
          </a:ln>
        </p:spPr>
        <p:txBody>
          <a:bodyPr spcFirstLastPara="1" wrap="square" lIns="68575" tIns="34275" rIns="68575" bIns="34275" anchor="t" anchorCtr="0">
            <a:noAutofit/>
          </a:bodyPr>
          <a:lstStyle>
            <a:lvl1pPr marR="0" lvl="0" algn="l">
              <a:lnSpc>
                <a:spcPct val="110526"/>
              </a:lnSpc>
              <a:spcBef>
                <a:spcPts val="0"/>
              </a:spcBef>
              <a:spcAft>
                <a:spcPts val="0"/>
              </a:spcAft>
              <a:buClr>
                <a:schemeClr val="lt1"/>
              </a:buClr>
              <a:buSzPts val="2900"/>
              <a:buFont typeface="Arial"/>
              <a:buNone/>
              <a:defRPr sz="2900" b="1" i="0" u="none" strike="noStrike" cap="none">
                <a:solidFill>
                  <a:schemeClr val="l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83" name="Google Shape;83;p17" descr="A logo with a circle and a circle in the middle&#10;&#10;Description automatically generated"/>
          <p:cNvPicPr preferRelativeResize="0"/>
          <p:nvPr/>
        </p:nvPicPr>
        <p:blipFill rotWithShape="1">
          <a:blip r:embed="rId2">
            <a:alphaModFix/>
          </a:blip>
          <a:srcRect/>
          <a:stretch/>
        </p:blipFill>
        <p:spPr>
          <a:xfrm>
            <a:off x="0" y="0"/>
            <a:ext cx="1261581" cy="546685"/>
          </a:xfrm>
          <a:prstGeom prst="rect">
            <a:avLst/>
          </a:prstGeom>
          <a:noFill/>
          <a:ln>
            <a:noFill/>
          </a:ln>
        </p:spPr>
      </p:pic>
      <p:sp>
        <p:nvSpPr>
          <p:cNvPr id="84" name="Google Shape;84;p17"/>
          <p:cNvSpPr txBox="1">
            <a:spLocks noGrp="1"/>
          </p:cNvSpPr>
          <p:nvPr>
            <p:ph type="body" idx="1"/>
          </p:nvPr>
        </p:nvSpPr>
        <p:spPr>
          <a:xfrm>
            <a:off x="394494" y="1186839"/>
            <a:ext cx="38382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5" name="Google Shape;85;p17"/>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86" name="Google Shape;86;p17"/>
          <p:cNvSpPr/>
          <p:nvPr/>
        </p:nvSpPr>
        <p:spPr>
          <a:xfrm>
            <a:off x="-6497497" y="-600960"/>
            <a:ext cx="3562500" cy="9507000"/>
          </a:xfrm>
          <a:prstGeom prst="rect">
            <a:avLst/>
          </a:prstGeom>
          <a:solidFill>
            <a:srgbClr val="26262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7" name="Google Shape;87;p17"/>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8" name="Google Shape;88;p17"/>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89" name="Google Shape;89;p17"/>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A (Black)">
  <p:cSld name="Content A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92" name="Google Shape;92;p18"/>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93" name="Google Shape;93;p18"/>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4" name="Google Shape;94;p18"/>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5" name="Google Shape;95;p18"/>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6" name="Google Shape;96;p18"/>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97" name="Google Shape;97;p18" descr="A logo with a circle and a circle in the middle&#10;&#10;Description automatically generated"/>
          <p:cNvPicPr preferRelativeResize="0"/>
          <p:nvPr/>
        </p:nvPicPr>
        <p:blipFill rotWithShape="1">
          <a:blip r:embed="rId2">
            <a:alphaModFix/>
          </a:blip>
          <a:srcRect/>
          <a:stretch/>
        </p:blipFill>
        <p:spPr>
          <a:xfrm>
            <a:off x="7843251" y="0"/>
            <a:ext cx="1261581" cy="546685"/>
          </a:xfrm>
          <a:prstGeom prst="rect">
            <a:avLst/>
          </a:prstGeom>
          <a:noFill/>
          <a:ln>
            <a:noFill/>
          </a:ln>
        </p:spPr>
      </p:pic>
      <p:sp>
        <p:nvSpPr>
          <p:cNvPr id="98" name="Google Shape;98;p18"/>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99" name="Google Shape;99;p18"/>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00" name="Google Shape;100;p18"/>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A_Insert Image (Black)">
  <p:cSld name="Content A_Insert Imag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3" name="Google Shape;103;p19"/>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04" name="Google Shape;104;p19"/>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5" name="Google Shape;105;p19"/>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6" name="Google Shape;106;p19"/>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7" name="Google Shape;107;p19"/>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8" name="Google Shape;108;p19"/>
          <p:cNvSpPr>
            <a:spLocks noGrp="1"/>
          </p:cNvSpPr>
          <p:nvPr>
            <p:ph type="pic" idx="5"/>
          </p:nvPr>
        </p:nvSpPr>
        <p:spPr>
          <a:xfrm>
            <a:off x="5580913" y="1204681"/>
            <a:ext cx="3260100" cy="2535900"/>
          </a:xfrm>
          <a:prstGeom prst="rect">
            <a:avLst/>
          </a:prstGeom>
          <a:noFill/>
          <a:ln>
            <a:noFill/>
          </a:ln>
        </p:spPr>
      </p:sp>
      <p:pic>
        <p:nvPicPr>
          <p:cNvPr id="109" name="Google Shape;109;p19" descr="A logo with a circle and a circle in the middle&#10;&#10;Description automatically generated"/>
          <p:cNvPicPr preferRelativeResize="0"/>
          <p:nvPr/>
        </p:nvPicPr>
        <p:blipFill rotWithShape="1">
          <a:blip r:embed="rId2">
            <a:alphaModFix/>
          </a:blip>
          <a:srcRect/>
          <a:stretch/>
        </p:blipFill>
        <p:spPr>
          <a:xfrm>
            <a:off x="7843251" y="0"/>
            <a:ext cx="1261581" cy="546685"/>
          </a:xfrm>
          <a:prstGeom prst="rect">
            <a:avLst/>
          </a:prstGeom>
          <a:noFill/>
          <a:ln>
            <a:noFill/>
          </a:ln>
        </p:spPr>
      </p:pic>
      <p:sp>
        <p:nvSpPr>
          <p:cNvPr id="110" name="Google Shape;110;p19"/>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11" name="Google Shape;111;p19"/>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12" name="Google Shape;112;p19"/>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A_Insert Image_Logo Left (Black)">
  <p:cSld name="Content A_Insert Image_Logo Left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15" name="Google Shape;115;p20" descr="A logo with a circle and a circle in the middle&#10;&#10;Description automatically generated"/>
          <p:cNvPicPr preferRelativeResize="0"/>
          <p:nvPr/>
        </p:nvPicPr>
        <p:blipFill rotWithShape="1">
          <a:blip r:embed="rId2">
            <a:alphaModFix/>
          </a:blip>
          <a:srcRect/>
          <a:stretch/>
        </p:blipFill>
        <p:spPr>
          <a:xfrm>
            <a:off x="0" y="0"/>
            <a:ext cx="1261581" cy="546685"/>
          </a:xfrm>
          <a:prstGeom prst="rect">
            <a:avLst/>
          </a:prstGeom>
          <a:noFill/>
          <a:ln>
            <a:noFill/>
          </a:ln>
        </p:spPr>
      </p:pic>
      <p:sp>
        <p:nvSpPr>
          <p:cNvPr id="116" name="Google Shape;116;p20"/>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17" name="Google Shape;117;p20"/>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0" name="Google Shape;120;p20"/>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1" name="Google Shape;121;p20"/>
          <p:cNvSpPr>
            <a:spLocks noGrp="1"/>
          </p:cNvSpPr>
          <p:nvPr>
            <p:ph type="pic" idx="5"/>
          </p:nvPr>
        </p:nvSpPr>
        <p:spPr>
          <a:xfrm>
            <a:off x="5580913" y="1204681"/>
            <a:ext cx="3260100" cy="2535900"/>
          </a:xfrm>
          <a:prstGeom prst="rect">
            <a:avLst/>
          </a:prstGeom>
          <a:noFill/>
          <a:ln>
            <a:noFill/>
          </a:ln>
        </p:spPr>
      </p:sp>
      <p:sp>
        <p:nvSpPr>
          <p:cNvPr id="122" name="Google Shape;122;p20"/>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23" name="Google Shape;123;p20"/>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24" name="Google Shape;124;p20"/>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A_w/o Subtitle (Black)">
  <p:cSld name="Content A_w/o Subtitl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p21"/>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28" name="Google Shape;128;p21"/>
          <p:cNvSpPr txBox="1">
            <a:spLocks noGrp="1"/>
          </p:cNvSpPr>
          <p:nvPr>
            <p:ph type="body" idx="1"/>
          </p:nvPr>
        </p:nvSpPr>
        <p:spPr>
          <a:xfrm>
            <a:off x="383386" y="1069333"/>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9" name="Google Shape;129;p21"/>
          <p:cNvSpPr txBox="1">
            <a:spLocks noGrp="1"/>
          </p:cNvSpPr>
          <p:nvPr>
            <p:ph type="body" idx="2"/>
          </p:nvPr>
        </p:nvSpPr>
        <p:spPr>
          <a:xfrm>
            <a:off x="383385" y="1416819"/>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0" name="Google Shape;130;p21"/>
          <p:cNvSpPr txBox="1">
            <a:spLocks noGrp="1"/>
          </p:cNvSpPr>
          <p:nvPr>
            <p:ph type="body" idx="3"/>
          </p:nvPr>
        </p:nvSpPr>
        <p:spPr>
          <a:xfrm>
            <a:off x="383385" y="1736028"/>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31" name="Google Shape;131;p21" descr="A logo with a circle and a circle in the middle&#10;&#10;Description automatically generated"/>
          <p:cNvPicPr preferRelativeResize="0"/>
          <p:nvPr/>
        </p:nvPicPr>
        <p:blipFill rotWithShape="1">
          <a:blip r:embed="rId2">
            <a:alphaModFix/>
          </a:blip>
          <a:srcRect/>
          <a:stretch/>
        </p:blipFill>
        <p:spPr>
          <a:xfrm>
            <a:off x="7843251" y="0"/>
            <a:ext cx="1261581" cy="546685"/>
          </a:xfrm>
          <a:prstGeom prst="rect">
            <a:avLst/>
          </a:prstGeom>
          <a:noFill/>
          <a:ln>
            <a:noFill/>
          </a:ln>
        </p:spPr>
      </p:pic>
      <p:sp>
        <p:nvSpPr>
          <p:cNvPr id="132" name="Google Shape;132;p21"/>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3" name="Google Shape;133;p21"/>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34" name="Google Shape;134;p21"/>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A_Simple (Black)">
  <p:cSld name="Content A_Simpl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135"/>
        <p:cNvGrpSpPr/>
        <p:nvPr/>
      </p:nvGrpSpPr>
      <p:grpSpPr>
        <a:xfrm>
          <a:off x="0" y="0"/>
          <a:ext cx="0" cy="0"/>
          <a:chOff x="0" y="0"/>
          <a:chExt cx="0" cy="0"/>
        </a:xfrm>
      </p:grpSpPr>
      <p:sp>
        <p:nvSpPr>
          <p:cNvPr id="136" name="Google Shape;136;p22"/>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7" name="Google Shape;137;p22"/>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38" name="Google Shape;138;p22"/>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39" name="Google Shape;139;p22" descr="A logo with a circle and a circle in the middle&#10;&#10;Description automatically generated"/>
          <p:cNvPicPr preferRelativeResize="0"/>
          <p:nvPr/>
        </p:nvPicPr>
        <p:blipFill rotWithShape="1">
          <a:blip r:embed="rId2">
            <a:alphaModFix/>
          </a:blip>
          <a:srcRect/>
          <a:stretch/>
        </p:blipFill>
        <p:spPr>
          <a:xfrm>
            <a:off x="7843251" y="0"/>
            <a:ext cx="1261581" cy="546685"/>
          </a:xfrm>
          <a:prstGeom prst="rect">
            <a:avLst/>
          </a:prstGeom>
          <a:noFill/>
          <a:ln>
            <a:noFill/>
          </a:ln>
        </p:spPr>
      </p:pic>
      <p:sp>
        <p:nvSpPr>
          <p:cNvPr id="140" name="Google Shape;140;p22"/>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41" name="Google Shape;141;p22"/>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42" name="Google Shape;142;p22"/>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B (Black)">
  <p:cSld name="Content B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5" name="Google Shape;145;p23"/>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46" name="Google Shape;146;p23"/>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7" name="Google Shape;147;p23"/>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8" name="Google Shape;148;p23"/>
          <p:cNvSpPr txBox="1">
            <a:spLocks noGrp="1"/>
          </p:cNvSpPr>
          <p:nvPr>
            <p:ph type="body" idx="3"/>
          </p:nvPr>
        </p:nvSpPr>
        <p:spPr>
          <a:xfrm>
            <a:off x="383385" y="1748647"/>
            <a:ext cx="6854700" cy="7878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9" name="Google Shape;149;p23"/>
          <p:cNvSpPr txBox="1"/>
          <p:nvPr/>
        </p:nvSpPr>
        <p:spPr>
          <a:xfrm>
            <a:off x="1585995"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47%</a:t>
            </a:r>
            <a:endParaRPr sz="4700" b="1" i="0" u="none" strike="noStrike" cap="none">
              <a:solidFill>
                <a:schemeClr val="lt2"/>
              </a:solidFill>
              <a:latin typeface="Arial"/>
              <a:ea typeface="Arial"/>
              <a:cs typeface="Arial"/>
              <a:sym typeface="Arial"/>
            </a:endParaRPr>
          </a:p>
        </p:txBody>
      </p:sp>
      <p:sp>
        <p:nvSpPr>
          <p:cNvPr id="150" name="Google Shape;150;p23"/>
          <p:cNvSpPr txBox="1"/>
          <p:nvPr/>
        </p:nvSpPr>
        <p:spPr>
          <a:xfrm>
            <a:off x="1585995" y="394394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32%</a:t>
            </a:r>
            <a:endParaRPr sz="4700" b="1" i="0" u="none" strike="noStrike" cap="none">
              <a:solidFill>
                <a:schemeClr val="lt2"/>
              </a:solidFill>
              <a:latin typeface="Arial"/>
              <a:ea typeface="Arial"/>
              <a:cs typeface="Arial"/>
              <a:sym typeface="Arial"/>
            </a:endParaRPr>
          </a:p>
        </p:txBody>
      </p:sp>
      <p:sp>
        <p:nvSpPr>
          <p:cNvPr id="151" name="Google Shape;151;p23"/>
          <p:cNvSpPr txBox="1"/>
          <p:nvPr/>
        </p:nvSpPr>
        <p:spPr>
          <a:xfrm>
            <a:off x="2983565" y="2949907"/>
            <a:ext cx="19767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Lorem ipsum dolor sit amet, consectetur adipisci elit, eiusmod tempor incidunt ut labore magna aliqua.</a:t>
            </a:r>
            <a:endParaRPr sz="1100" b="0" i="0" u="none" strike="noStrike" cap="none">
              <a:solidFill>
                <a:srgbClr val="000000"/>
              </a:solidFill>
              <a:latin typeface="Arial"/>
              <a:ea typeface="Arial"/>
              <a:cs typeface="Arial"/>
              <a:sym typeface="Arial"/>
            </a:endParaRPr>
          </a:p>
        </p:txBody>
      </p:sp>
      <p:sp>
        <p:nvSpPr>
          <p:cNvPr id="152" name="Google Shape;152;p23"/>
          <p:cNvSpPr txBox="1"/>
          <p:nvPr/>
        </p:nvSpPr>
        <p:spPr>
          <a:xfrm>
            <a:off x="2983565" y="3798670"/>
            <a:ext cx="18000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Ut enim ad minim veniam, quis nostrum exercitsunt id est ationem ullam corporis suscipit est laboriosam.</a:t>
            </a:r>
            <a:endParaRPr sz="1100" b="0" i="0" u="none" strike="noStrike" cap="none">
              <a:solidFill>
                <a:srgbClr val="000000"/>
              </a:solidFill>
              <a:latin typeface="Arial"/>
              <a:ea typeface="Arial"/>
              <a:cs typeface="Arial"/>
              <a:sym typeface="Arial"/>
            </a:endParaRPr>
          </a:p>
        </p:txBody>
      </p:sp>
      <p:sp>
        <p:nvSpPr>
          <p:cNvPr id="153" name="Google Shape;153;p23"/>
          <p:cNvSpPr txBox="1"/>
          <p:nvPr/>
        </p:nvSpPr>
        <p:spPr>
          <a:xfrm>
            <a:off x="5071811"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18%</a:t>
            </a:r>
            <a:endParaRPr sz="4700" b="1" i="0" u="none" strike="noStrike" cap="none">
              <a:solidFill>
                <a:schemeClr val="lt2"/>
              </a:solidFill>
              <a:latin typeface="Arial"/>
              <a:ea typeface="Arial"/>
              <a:cs typeface="Arial"/>
              <a:sym typeface="Arial"/>
            </a:endParaRPr>
          </a:p>
        </p:txBody>
      </p:sp>
      <p:sp>
        <p:nvSpPr>
          <p:cNvPr id="154" name="Google Shape;154;p23"/>
          <p:cNvSpPr txBox="1"/>
          <p:nvPr/>
        </p:nvSpPr>
        <p:spPr>
          <a:xfrm>
            <a:off x="5395137" y="3943944"/>
            <a:ext cx="11505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3%</a:t>
            </a:r>
            <a:endParaRPr sz="4700" b="1" i="0" u="none" strike="noStrike" cap="none">
              <a:solidFill>
                <a:schemeClr val="lt2"/>
              </a:solidFill>
              <a:latin typeface="Arial"/>
              <a:ea typeface="Arial"/>
              <a:cs typeface="Arial"/>
              <a:sym typeface="Arial"/>
            </a:endParaRPr>
          </a:p>
        </p:txBody>
      </p:sp>
      <p:sp>
        <p:nvSpPr>
          <p:cNvPr id="155" name="Google Shape;155;p23"/>
          <p:cNvSpPr txBox="1"/>
          <p:nvPr/>
        </p:nvSpPr>
        <p:spPr>
          <a:xfrm>
            <a:off x="6469382" y="2949907"/>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Quis aute iure reprehenderit in voluptate, in culpa qui officia deserunt anim id est enim ad minim veniam.</a:t>
            </a:r>
            <a:endParaRPr sz="1100" b="0" i="0" u="none" strike="noStrike" cap="none">
              <a:solidFill>
                <a:srgbClr val="000000"/>
              </a:solidFill>
              <a:latin typeface="Arial"/>
              <a:ea typeface="Arial"/>
              <a:cs typeface="Arial"/>
              <a:sym typeface="Arial"/>
            </a:endParaRPr>
          </a:p>
        </p:txBody>
      </p:sp>
      <p:sp>
        <p:nvSpPr>
          <p:cNvPr id="156" name="Google Shape;156;p23"/>
          <p:cNvSpPr txBox="1"/>
          <p:nvPr/>
        </p:nvSpPr>
        <p:spPr>
          <a:xfrm>
            <a:off x="6469382" y="3798670"/>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Dolor sit amet, consectetur adipisci elit, sed eiusmod tempor incidunt ut labore et dolore magna consequatur.</a:t>
            </a:r>
            <a:endParaRPr sz="1100" b="0" i="0" u="none" strike="noStrike" cap="none">
              <a:solidFill>
                <a:srgbClr val="000000"/>
              </a:solidFill>
              <a:latin typeface="Arial"/>
              <a:ea typeface="Arial"/>
              <a:cs typeface="Arial"/>
              <a:sym typeface="Arial"/>
            </a:endParaRPr>
          </a:p>
        </p:txBody>
      </p:sp>
      <p:pic>
        <p:nvPicPr>
          <p:cNvPr id="157" name="Google Shape;157;p23" descr="A logo with a circle and a circle in the middle&#10;&#10;Description automatically generated"/>
          <p:cNvPicPr preferRelativeResize="0"/>
          <p:nvPr/>
        </p:nvPicPr>
        <p:blipFill rotWithShape="1">
          <a:blip r:embed="rId2">
            <a:alphaModFix/>
          </a:blip>
          <a:srcRect/>
          <a:stretch/>
        </p:blipFill>
        <p:spPr>
          <a:xfrm>
            <a:off x="7843251" y="0"/>
            <a:ext cx="1261581" cy="546685"/>
          </a:xfrm>
          <a:prstGeom prst="rect">
            <a:avLst/>
          </a:prstGeom>
          <a:noFill/>
          <a:ln>
            <a:noFill/>
          </a:ln>
        </p:spPr>
      </p:pic>
      <p:sp>
        <p:nvSpPr>
          <p:cNvPr id="158" name="Google Shape;158;p23"/>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59" name="Google Shape;159;p23"/>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60" name="Google Shape;160;p23"/>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A (White)">
  <p:cSld name="Content A (White)">
    <p:bg>
      <p:bgPr>
        <a:solidFill>
          <a:schemeClr val="lt1"/>
        </a:solidFill>
        <a:effectLst/>
      </p:bgPr>
    </p:bg>
    <p:spTree>
      <p:nvGrpSpPr>
        <p:cNvPr id="1" name="Shape 161"/>
        <p:cNvGrpSpPr/>
        <p:nvPr/>
      </p:nvGrpSpPr>
      <p:grpSpPr>
        <a:xfrm>
          <a:off x="0" y="0"/>
          <a:ext cx="0" cy="0"/>
          <a:chOff x="0" y="0"/>
          <a:chExt cx="0" cy="0"/>
        </a:xfrm>
      </p:grpSpPr>
      <p:sp>
        <p:nvSpPr>
          <p:cNvPr id="162" name="Google Shape;162;p24"/>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3" name="Google Shape;163;p24"/>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64" name="Google Shape;164;p24"/>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5" name="Google Shape;165;p24"/>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6" name="Google Shape;166;p24"/>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7" name="Google Shape;167;p24"/>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68" name="Google Shape;168;p24"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169" name="Google Shape;169;p24"/>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70" name="Google Shape;170;p2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71" name="Google Shape;171;p2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A_Insert Image (White)">
  <p:cSld name="Content A_Insert Image (White)">
    <p:bg>
      <p:bgPr>
        <a:solidFill>
          <a:schemeClr val="lt1"/>
        </a:solidFill>
        <a:effectLst/>
      </p:bgPr>
    </p:bg>
    <p:spTree>
      <p:nvGrpSpPr>
        <p:cNvPr id="1" name="Shape 172"/>
        <p:cNvGrpSpPr/>
        <p:nvPr/>
      </p:nvGrpSpPr>
      <p:grpSpPr>
        <a:xfrm>
          <a:off x="0" y="0"/>
          <a:ext cx="0" cy="0"/>
          <a:chOff x="0" y="0"/>
          <a:chExt cx="0" cy="0"/>
        </a:xfrm>
      </p:grpSpPr>
      <p:sp>
        <p:nvSpPr>
          <p:cNvPr id="173" name="Google Shape;173;p25"/>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4" name="Google Shape;174;p25"/>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75" name="Google Shape;175;p25"/>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6" name="Google Shape;176;p25"/>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7" name="Google Shape;177;p25"/>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8" name="Google Shape;178;p25"/>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9" name="Google Shape;179;p25"/>
          <p:cNvSpPr>
            <a:spLocks noGrp="1"/>
          </p:cNvSpPr>
          <p:nvPr>
            <p:ph type="pic" idx="5"/>
          </p:nvPr>
        </p:nvSpPr>
        <p:spPr>
          <a:xfrm>
            <a:off x="5580913" y="1204681"/>
            <a:ext cx="3260100" cy="2535900"/>
          </a:xfrm>
          <a:prstGeom prst="rect">
            <a:avLst/>
          </a:prstGeom>
          <a:noFill/>
          <a:ln>
            <a:noFill/>
          </a:ln>
        </p:spPr>
      </p:sp>
      <p:pic>
        <p:nvPicPr>
          <p:cNvPr id="180" name="Google Shape;180;p25"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181" name="Google Shape;181;p25"/>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25"/>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83" name="Google Shape;183;p25"/>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A_Insert Image_Logo Left (White)">
  <p:cSld name="Content A_Insert Image_Logo Left (White)">
    <p:bg>
      <p:bgPr>
        <a:solidFill>
          <a:schemeClr val="lt1"/>
        </a:solidFill>
        <a:effectLst/>
      </p:bgPr>
    </p:bg>
    <p:spTree>
      <p:nvGrpSpPr>
        <p:cNvPr id="1" name="Shape 184"/>
        <p:cNvGrpSpPr/>
        <p:nvPr/>
      </p:nvGrpSpPr>
      <p:grpSpPr>
        <a:xfrm>
          <a:off x="0" y="0"/>
          <a:ext cx="0" cy="0"/>
          <a:chOff x="0" y="0"/>
          <a:chExt cx="0" cy="0"/>
        </a:xfrm>
      </p:grpSpPr>
      <p:sp>
        <p:nvSpPr>
          <p:cNvPr id="185" name="Google Shape;185;p26"/>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6" name="Google Shape;186;p26"/>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87" name="Google Shape;187;p26"/>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88" name="Google Shape;188;p26"/>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89" name="Google Shape;189;p26"/>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90" name="Google Shape;190;p26"/>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191" name="Google Shape;191;p26" descr="A blue and black logo&#10;&#10;Description automatically generated"/>
          <p:cNvPicPr preferRelativeResize="0"/>
          <p:nvPr/>
        </p:nvPicPr>
        <p:blipFill rotWithShape="1">
          <a:blip r:embed="rId2">
            <a:alphaModFix/>
          </a:blip>
          <a:srcRect/>
          <a:stretch/>
        </p:blipFill>
        <p:spPr>
          <a:xfrm>
            <a:off x="0" y="-5303"/>
            <a:ext cx="1261588" cy="546686"/>
          </a:xfrm>
          <a:prstGeom prst="rect">
            <a:avLst/>
          </a:prstGeom>
          <a:noFill/>
          <a:ln>
            <a:noFill/>
          </a:ln>
        </p:spPr>
      </p:pic>
      <p:sp>
        <p:nvSpPr>
          <p:cNvPr id="192" name="Google Shape;192;p26"/>
          <p:cNvSpPr>
            <a:spLocks noGrp="1"/>
          </p:cNvSpPr>
          <p:nvPr>
            <p:ph type="pic" idx="5"/>
          </p:nvPr>
        </p:nvSpPr>
        <p:spPr>
          <a:xfrm>
            <a:off x="5580913" y="1204681"/>
            <a:ext cx="3260100" cy="2535900"/>
          </a:xfrm>
          <a:prstGeom prst="rect">
            <a:avLst/>
          </a:prstGeom>
          <a:noFill/>
          <a:ln>
            <a:noFill/>
          </a:ln>
        </p:spPr>
      </p:sp>
      <p:sp>
        <p:nvSpPr>
          <p:cNvPr id="193" name="Google Shape;193;p26"/>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4" name="Google Shape;194;p26"/>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195" name="Google Shape;195;p26"/>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ntent A_Simple (White)">
  <p:cSld name="1_Content A_Simple (White)">
    <p:bg>
      <p:bgPr>
        <a:solidFill>
          <a:schemeClr val="lt1"/>
        </a:solidFill>
        <a:effectLst/>
      </p:bgPr>
    </p:bg>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8" name="Google Shape;198;p27"/>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199" name="Google Shape;199;p27"/>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200" name="Google Shape;200;p27"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201" name="Google Shape;201;p27"/>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2" name="Google Shape;202;p27"/>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203" name="Google Shape;203;p27"/>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B (White)">
  <p:cSld name="Content B (White)">
    <p:bg>
      <p:bgPr>
        <a:solidFill>
          <a:schemeClr val="lt1"/>
        </a:solidFill>
        <a:effectLst/>
      </p:bgPr>
    </p:bg>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6" name="Google Shape;206;p28"/>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207" name="Google Shape;207;p28"/>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8" name="Google Shape;208;p28"/>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9" name="Google Shape;209;p28"/>
          <p:cNvSpPr txBox="1">
            <a:spLocks noGrp="1"/>
          </p:cNvSpPr>
          <p:nvPr>
            <p:ph type="body" idx="3"/>
          </p:nvPr>
        </p:nvSpPr>
        <p:spPr>
          <a:xfrm>
            <a:off x="383386" y="1748647"/>
            <a:ext cx="68052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10" name="Google Shape;210;p28"/>
          <p:cNvSpPr txBox="1"/>
          <p:nvPr/>
        </p:nvSpPr>
        <p:spPr>
          <a:xfrm>
            <a:off x="1585995"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47%</a:t>
            </a:r>
            <a:endParaRPr sz="4700" b="1" i="0" u="none" strike="noStrike" cap="none">
              <a:solidFill>
                <a:schemeClr val="lt2"/>
              </a:solidFill>
              <a:latin typeface="Arial"/>
              <a:ea typeface="Arial"/>
              <a:cs typeface="Arial"/>
              <a:sym typeface="Arial"/>
            </a:endParaRPr>
          </a:p>
        </p:txBody>
      </p:sp>
      <p:sp>
        <p:nvSpPr>
          <p:cNvPr id="211" name="Google Shape;211;p28"/>
          <p:cNvSpPr txBox="1"/>
          <p:nvPr/>
        </p:nvSpPr>
        <p:spPr>
          <a:xfrm>
            <a:off x="1585995" y="394394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32%</a:t>
            </a:r>
            <a:endParaRPr sz="4700" b="1" i="0" u="none" strike="noStrike" cap="none">
              <a:solidFill>
                <a:schemeClr val="lt2"/>
              </a:solidFill>
              <a:latin typeface="Arial"/>
              <a:ea typeface="Arial"/>
              <a:cs typeface="Arial"/>
              <a:sym typeface="Arial"/>
            </a:endParaRPr>
          </a:p>
        </p:txBody>
      </p:sp>
      <p:sp>
        <p:nvSpPr>
          <p:cNvPr id="212" name="Google Shape;212;p28"/>
          <p:cNvSpPr txBox="1"/>
          <p:nvPr/>
        </p:nvSpPr>
        <p:spPr>
          <a:xfrm>
            <a:off x="2983565" y="2949907"/>
            <a:ext cx="19767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Lorem ipsum dolor sit amet, consectetur adipisci elit, eiusmod tempor incidunt ut labore magna aliqua.</a:t>
            </a:r>
            <a:endParaRPr sz="1100" b="0" i="0" u="none" strike="noStrike" cap="none">
              <a:solidFill>
                <a:srgbClr val="000000"/>
              </a:solidFill>
              <a:latin typeface="Arial"/>
              <a:ea typeface="Arial"/>
              <a:cs typeface="Arial"/>
              <a:sym typeface="Arial"/>
            </a:endParaRPr>
          </a:p>
        </p:txBody>
      </p:sp>
      <p:sp>
        <p:nvSpPr>
          <p:cNvPr id="213" name="Google Shape;213;p28"/>
          <p:cNvSpPr txBox="1"/>
          <p:nvPr/>
        </p:nvSpPr>
        <p:spPr>
          <a:xfrm>
            <a:off x="2983565" y="3798670"/>
            <a:ext cx="18000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Ut enim ad minim veniam, quis nostrum exercitsunt id est ationem ullam corporis suscipit est laboriosam.</a:t>
            </a:r>
            <a:endParaRPr sz="1100" b="0" i="0" u="none" strike="noStrike" cap="none">
              <a:solidFill>
                <a:srgbClr val="000000"/>
              </a:solidFill>
              <a:latin typeface="Arial"/>
              <a:ea typeface="Arial"/>
              <a:cs typeface="Arial"/>
              <a:sym typeface="Arial"/>
            </a:endParaRPr>
          </a:p>
        </p:txBody>
      </p:sp>
      <p:sp>
        <p:nvSpPr>
          <p:cNvPr id="214" name="Google Shape;214;p28"/>
          <p:cNvSpPr txBox="1"/>
          <p:nvPr/>
        </p:nvSpPr>
        <p:spPr>
          <a:xfrm>
            <a:off x="5071811"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18%</a:t>
            </a:r>
            <a:endParaRPr sz="4700" b="1" i="0" u="none" strike="noStrike" cap="none">
              <a:solidFill>
                <a:schemeClr val="lt2"/>
              </a:solidFill>
              <a:latin typeface="Arial"/>
              <a:ea typeface="Arial"/>
              <a:cs typeface="Arial"/>
              <a:sym typeface="Arial"/>
            </a:endParaRPr>
          </a:p>
        </p:txBody>
      </p:sp>
      <p:sp>
        <p:nvSpPr>
          <p:cNvPr id="215" name="Google Shape;215;p28"/>
          <p:cNvSpPr txBox="1"/>
          <p:nvPr/>
        </p:nvSpPr>
        <p:spPr>
          <a:xfrm>
            <a:off x="5395137" y="3943944"/>
            <a:ext cx="11505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i="0" u="none" strike="noStrike" cap="none">
                <a:solidFill>
                  <a:schemeClr val="lt2"/>
                </a:solidFill>
                <a:latin typeface="Arial"/>
                <a:ea typeface="Arial"/>
                <a:cs typeface="Arial"/>
                <a:sym typeface="Arial"/>
              </a:rPr>
              <a:t>3%</a:t>
            </a:r>
            <a:endParaRPr sz="4700" b="1" i="0" u="none" strike="noStrike" cap="none">
              <a:solidFill>
                <a:schemeClr val="lt2"/>
              </a:solidFill>
              <a:latin typeface="Arial"/>
              <a:ea typeface="Arial"/>
              <a:cs typeface="Arial"/>
              <a:sym typeface="Arial"/>
            </a:endParaRPr>
          </a:p>
        </p:txBody>
      </p:sp>
      <p:sp>
        <p:nvSpPr>
          <p:cNvPr id="216" name="Google Shape;216;p28"/>
          <p:cNvSpPr txBox="1"/>
          <p:nvPr/>
        </p:nvSpPr>
        <p:spPr>
          <a:xfrm>
            <a:off x="6469382" y="2949907"/>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Quis aute iure reprehenderit in voluptate, in culpa qui officia deserunt anim id est enim ad minim veniam.</a:t>
            </a:r>
            <a:endParaRPr sz="1100" b="0" i="0" u="none" strike="noStrike" cap="none">
              <a:solidFill>
                <a:srgbClr val="000000"/>
              </a:solidFill>
              <a:latin typeface="Arial"/>
              <a:ea typeface="Arial"/>
              <a:cs typeface="Arial"/>
              <a:sym typeface="Arial"/>
            </a:endParaRPr>
          </a:p>
        </p:txBody>
      </p:sp>
      <p:sp>
        <p:nvSpPr>
          <p:cNvPr id="217" name="Google Shape;217;p28"/>
          <p:cNvSpPr txBox="1"/>
          <p:nvPr/>
        </p:nvSpPr>
        <p:spPr>
          <a:xfrm>
            <a:off x="6469382" y="3798670"/>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i="0" u="none" strike="noStrike" cap="none">
                <a:solidFill>
                  <a:schemeClr val="lt2"/>
                </a:solidFill>
                <a:latin typeface="Arial"/>
                <a:ea typeface="Arial"/>
                <a:cs typeface="Arial"/>
                <a:sym typeface="Arial"/>
              </a:rPr>
              <a:t>Dolor sit amet, consectetur adipisci elit, sed eiusmod tempor incidunt ut labore et dolore magna consequatur.</a:t>
            </a:r>
            <a:endParaRPr sz="1100" b="0" i="0" u="none" strike="noStrike" cap="none">
              <a:solidFill>
                <a:srgbClr val="000000"/>
              </a:solidFill>
              <a:latin typeface="Arial"/>
              <a:ea typeface="Arial"/>
              <a:cs typeface="Arial"/>
              <a:sym typeface="Arial"/>
            </a:endParaRPr>
          </a:p>
        </p:txBody>
      </p:sp>
      <p:pic>
        <p:nvPicPr>
          <p:cNvPr id="218" name="Google Shape;218;p28"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219" name="Google Shape;219;p28"/>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0" name="Google Shape;220;p28"/>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
        <p:nvSpPr>
          <p:cNvPr id="221" name="Google Shape;221;p28"/>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End Slide A">
  <p:cSld name="End Slide A">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222"/>
        <p:cNvGrpSpPr/>
        <p:nvPr/>
      </p:nvGrpSpPr>
      <p:grpSpPr>
        <a:xfrm>
          <a:off x="0" y="0"/>
          <a:ext cx="0" cy="0"/>
          <a:chOff x="0" y="0"/>
          <a:chExt cx="0" cy="0"/>
        </a:xfrm>
      </p:grpSpPr>
      <p:pic>
        <p:nvPicPr>
          <p:cNvPr id="223" name="Google Shape;223;p29" descr="A logo with a circle and a circle in the middle&#10;&#10;Description automatically generated"/>
          <p:cNvPicPr preferRelativeResize="0"/>
          <p:nvPr/>
        </p:nvPicPr>
        <p:blipFill rotWithShape="1">
          <a:blip r:embed="rId2">
            <a:alphaModFix/>
          </a:blip>
          <a:srcRect/>
          <a:stretch/>
        </p:blipFill>
        <p:spPr>
          <a:xfrm>
            <a:off x="54654" y="206487"/>
            <a:ext cx="3123281" cy="1353420"/>
          </a:xfrm>
          <a:prstGeom prst="rect">
            <a:avLst/>
          </a:prstGeom>
          <a:noFill/>
          <a:ln>
            <a:noFill/>
          </a:ln>
        </p:spPr>
      </p:pic>
      <p:sp>
        <p:nvSpPr>
          <p:cNvPr id="224" name="Google Shape;224;p29"/>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25" name="Google Shape;225;p29"/>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2026 Circles</a:t>
            </a:r>
            <a:endParaRPr sz="600" b="0" i="0" u="none" strike="noStrike" cap="none">
              <a:solidFill>
                <a:schemeClr val="dk1"/>
              </a:solidFill>
              <a:latin typeface="Arial"/>
              <a:ea typeface="Arial"/>
              <a:cs typeface="Arial"/>
              <a:sym typeface="Arial"/>
            </a:endParaRPr>
          </a:p>
        </p:txBody>
      </p:sp>
      <p:sp>
        <p:nvSpPr>
          <p:cNvPr id="226" name="Google Shape;226;p29"/>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SaaS-Powered Telco Transformation  </a:t>
            </a:r>
            <a:endParaRPr sz="6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27"/>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228"/>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A_w/o Subtitle (White)">
  <p:cSld name="Content A_w/o Subtitle (White) (g3e03f013988_14_0)">
    <p:bg>
      <p:bgPr>
        <a:solidFill>
          <a:schemeClr val="lt1"/>
        </a:solidFill>
        <a:effectLst/>
      </p:bgPr>
    </p:bg>
    <p:spTree>
      <p:nvGrpSpPr>
        <p:cNvPr id="1" name="Shape 229"/>
        <p:cNvGrpSpPr/>
        <p:nvPr/>
      </p:nvGrpSpPr>
      <p:grpSpPr>
        <a:xfrm>
          <a:off x="0" y="0"/>
          <a:ext cx="0" cy="0"/>
          <a:chOff x="0" y="0"/>
          <a:chExt cx="0" cy="0"/>
        </a:xfrm>
      </p:grpSpPr>
      <p:sp>
        <p:nvSpPr>
          <p:cNvPr id="230" name="Google Shape;230;p32"/>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1" name="Google Shape;231;p32"/>
          <p:cNvSpPr txBox="1">
            <a:spLocks noGrp="1"/>
          </p:cNvSpPr>
          <p:nvPr>
            <p:ph type="body" idx="1"/>
          </p:nvPr>
        </p:nvSpPr>
        <p:spPr>
          <a:xfrm>
            <a:off x="383386" y="1069333"/>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2" name="Google Shape;232;p32"/>
          <p:cNvSpPr txBox="1">
            <a:spLocks noGrp="1"/>
          </p:cNvSpPr>
          <p:nvPr>
            <p:ph type="body" idx="2"/>
          </p:nvPr>
        </p:nvSpPr>
        <p:spPr>
          <a:xfrm>
            <a:off x="383385" y="1416819"/>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3" name="Google Shape;233;p32"/>
          <p:cNvSpPr txBox="1">
            <a:spLocks noGrp="1"/>
          </p:cNvSpPr>
          <p:nvPr>
            <p:ph type="body" idx="3"/>
          </p:nvPr>
        </p:nvSpPr>
        <p:spPr>
          <a:xfrm>
            <a:off x="383385" y="1736028"/>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ver A">
  <p:cSld name="Cover A">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235"/>
        <p:cNvGrpSpPr/>
        <p:nvPr/>
      </p:nvGrpSpPr>
      <p:grpSpPr>
        <a:xfrm>
          <a:off x="0" y="0"/>
          <a:ext cx="0" cy="0"/>
          <a:chOff x="0" y="0"/>
          <a:chExt cx="0" cy="0"/>
        </a:xfrm>
      </p:grpSpPr>
      <p:sp>
        <p:nvSpPr>
          <p:cNvPr id="236" name="Google Shape;236;p34"/>
          <p:cNvSpPr txBox="1">
            <a:spLocks noGrp="1"/>
          </p:cNvSpPr>
          <p:nvPr>
            <p:ph type="title"/>
          </p:nvPr>
        </p:nvSpPr>
        <p:spPr>
          <a:xfrm>
            <a:off x="467916" y="1275160"/>
            <a:ext cx="5596800" cy="991500"/>
          </a:xfrm>
          <a:prstGeom prst="rect">
            <a:avLst/>
          </a:prstGeom>
          <a:noFill/>
          <a:ln>
            <a:noFill/>
          </a:ln>
        </p:spPr>
        <p:txBody>
          <a:bodyPr spcFirstLastPara="1" wrap="square" lIns="68575" tIns="34275" rIns="68575" bIns="34275" anchor="t" anchorCtr="0">
            <a:noAutofit/>
          </a:bodyPr>
          <a:lstStyle>
            <a:lvl1pPr marR="0" lvl="0" algn="l">
              <a:lnSpc>
                <a:spcPct val="10909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37" name="Google Shape;237;p34"/>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38" name="Google Shape;238;p3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i="0" u="none" strike="noStrike" cap="none">
                <a:solidFill>
                  <a:schemeClr val="dk1"/>
                </a:solidFill>
                <a:latin typeface="Arial"/>
                <a:ea typeface="Arial"/>
                <a:cs typeface="Arial"/>
                <a:sym typeface="Arial"/>
              </a:rPr>
              <a:t>© 202</a:t>
            </a:r>
            <a:r>
              <a:rPr lang="en" sz="600">
                <a:solidFill>
                  <a:schemeClr val="dk1"/>
                </a:solidFill>
              </a:rPr>
              <a:t>6</a:t>
            </a:r>
            <a:r>
              <a:rPr lang="en" sz="600" b="0" i="0" u="none" strike="noStrike" cap="none">
                <a:solidFill>
                  <a:schemeClr val="dk1"/>
                </a:solidFill>
                <a:latin typeface="Arial"/>
                <a:ea typeface="Arial"/>
                <a:cs typeface="Arial"/>
                <a:sym typeface="Arial"/>
              </a:rPr>
              <a:t> Circles</a:t>
            </a:r>
            <a:endParaRPr sz="600" b="0">
              <a:solidFill>
                <a:schemeClr val="dk1"/>
              </a:solidFill>
              <a:latin typeface="Arial"/>
              <a:ea typeface="Arial"/>
              <a:cs typeface="Arial"/>
              <a:sym typeface="Arial"/>
            </a:endParaRPr>
          </a:p>
        </p:txBody>
      </p:sp>
      <p:sp>
        <p:nvSpPr>
          <p:cNvPr id="239" name="Google Shape;239;p3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a:t>
            </a:r>
            <a:r>
              <a:rPr lang="en" sz="600">
                <a:solidFill>
                  <a:schemeClr val="dk1"/>
                </a:solidFill>
              </a:rPr>
              <a:t>AI</a:t>
            </a:r>
            <a:r>
              <a:rPr lang="en" sz="600" b="0">
                <a:solidFill>
                  <a:schemeClr val="dk1"/>
                </a:solidFill>
                <a:latin typeface="Arial"/>
                <a:ea typeface="Arial"/>
                <a:cs typeface="Arial"/>
                <a:sym typeface="Arial"/>
              </a:rPr>
              <a:t>-Powered Telco Transformation  </a:t>
            </a:r>
            <a:endParaRPr sz="600" b="0">
              <a:solidFill>
                <a:schemeClr val="dk1"/>
              </a:solidFill>
              <a:latin typeface="Arial"/>
              <a:ea typeface="Arial"/>
              <a:cs typeface="Arial"/>
              <a:sym typeface="Arial"/>
            </a:endParaRPr>
          </a:p>
        </p:txBody>
      </p:sp>
      <p:sp>
        <p:nvSpPr>
          <p:cNvPr id="240" name="Google Shape;240;p34"/>
          <p:cNvSpPr txBox="1">
            <a:spLocks noGrp="1"/>
          </p:cNvSpPr>
          <p:nvPr>
            <p:ph type="body" idx="1"/>
          </p:nvPr>
        </p:nvSpPr>
        <p:spPr>
          <a:xfrm>
            <a:off x="467916" y="2195409"/>
            <a:ext cx="5596800" cy="5379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accent1"/>
              </a:buClr>
              <a:buSzPts val="2700"/>
              <a:buFont typeface="Arial"/>
              <a:buNone/>
              <a:defRPr sz="2700" b="1" i="0" u="none" strike="noStrike" cap="none">
                <a:solidFill>
                  <a:schemeClr val="accent1"/>
                </a:solidFill>
                <a:latin typeface="Arial"/>
                <a:ea typeface="Arial"/>
                <a:cs typeface="Arial"/>
                <a:sym typeface="Arial"/>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241" name="Google Shape;241;p34" descr="A logo with a circle and a circle in the middle&#10;&#10;Description automatically generated"/>
          <p:cNvPicPr preferRelativeResize="0"/>
          <p:nvPr/>
        </p:nvPicPr>
        <p:blipFill rotWithShape="1">
          <a:blip r:embed="rId2">
            <a:alphaModFix/>
          </a:blip>
          <a:srcRect/>
          <a:stretch/>
        </p:blipFill>
        <p:spPr>
          <a:xfrm>
            <a:off x="0" y="0"/>
            <a:ext cx="1261584" cy="54668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ver B">
  <p:cSld name="Cover B">
    <p:bg>
      <p:bgPr>
        <a:solidFill>
          <a:schemeClr val="dk1"/>
        </a:solidFill>
        <a:effectLst/>
      </p:bgPr>
    </p:bg>
    <p:spTree>
      <p:nvGrpSpPr>
        <p:cNvPr id="1" name="Shape 242"/>
        <p:cNvGrpSpPr/>
        <p:nvPr/>
      </p:nvGrpSpPr>
      <p:grpSpPr>
        <a:xfrm>
          <a:off x="0" y="0"/>
          <a:ext cx="0" cy="0"/>
          <a:chOff x="0" y="0"/>
          <a:chExt cx="0" cy="0"/>
        </a:xfrm>
      </p:grpSpPr>
      <p:sp>
        <p:nvSpPr>
          <p:cNvPr id="243" name="Google Shape;243;p35"/>
          <p:cNvSpPr>
            <a:spLocks noGrp="1"/>
          </p:cNvSpPr>
          <p:nvPr>
            <p:ph type="pic" idx="2"/>
          </p:nvPr>
        </p:nvSpPr>
        <p:spPr>
          <a:xfrm>
            <a:off x="0" y="5321"/>
            <a:ext cx="9144000" cy="4893600"/>
          </a:xfrm>
          <a:prstGeom prst="rect">
            <a:avLst/>
          </a:prstGeom>
          <a:noFill/>
          <a:ln>
            <a:noFill/>
          </a:ln>
        </p:spPr>
      </p:sp>
      <p:pic>
        <p:nvPicPr>
          <p:cNvPr id="244" name="Google Shape;244;p35" descr="A logo with a circle and a circle in the middle&#10;&#10;Description automatically generated"/>
          <p:cNvPicPr preferRelativeResize="0"/>
          <p:nvPr/>
        </p:nvPicPr>
        <p:blipFill rotWithShape="1">
          <a:blip r:embed="rId2">
            <a:alphaModFix/>
          </a:blip>
          <a:srcRect/>
          <a:stretch/>
        </p:blipFill>
        <p:spPr>
          <a:xfrm>
            <a:off x="0" y="0"/>
            <a:ext cx="1261584" cy="546686"/>
          </a:xfrm>
          <a:prstGeom prst="rect">
            <a:avLst/>
          </a:prstGeom>
          <a:noFill/>
          <a:ln>
            <a:noFill/>
          </a:ln>
        </p:spPr>
      </p:pic>
      <p:sp>
        <p:nvSpPr>
          <p:cNvPr id="245" name="Google Shape;245;p35"/>
          <p:cNvSpPr txBox="1">
            <a:spLocks noGrp="1"/>
          </p:cNvSpPr>
          <p:nvPr>
            <p:ph type="title"/>
          </p:nvPr>
        </p:nvSpPr>
        <p:spPr>
          <a:xfrm>
            <a:off x="467916" y="1275922"/>
            <a:ext cx="5596800" cy="991500"/>
          </a:xfrm>
          <a:prstGeom prst="rect">
            <a:avLst/>
          </a:prstGeom>
          <a:noFill/>
          <a:ln>
            <a:noFill/>
          </a:ln>
        </p:spPr>
        <p:txBody>
          <a:bodyPr spcFirstLastPara="1" wrap="square" lIns="68575" tIns="34275" rIns="68575" bIns="34275" anchor="t" anchorCtr="0">
            <a:noAutofit/>
          </a:bodyPr>
          <a:lstStyle>
            <a:lvl1pPr marR="0" lvl="0" algn="l">
              <a:lnSpc>
                <a:spcPct val="10909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46" name="Google Shape;246;p35"/>
          <p:cNvSpPr txBox="1">
            <a:spLocks noGrp="1"/>
          </p:cNvSpPr>
          <p:nvPr>
            <p:ph type="body" idx="1"/>
          </p:nvPr>
        </p:nvSpPr>
        <p:spPr>
          <a:xfrm>
            <a:off x="467916" y="2196171"/>
            <a:ext cx="5596800" cy="5379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accent1"/>
              </a:buClr>
              <a:buSzPts val="2700"/>
              <a:buFont typeface="Arial"/>
              <a:buNone/>
              <a:defRPr sz="2700" b="1" i="0" u="none" strike="noStrike" cap="none">
                <a:solidFill>
                  <a:schemeClr val="accent1"/>
                </a:solidFill>
                <a:latin typeface="Arial"/>
                <a:ea typeface="Arial"/>
                <a:cs typeface="Arial"/>
                <a:sym typeface="Arial"/>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7" name="Google Shape;247;p35"/>
          <p:cNvSpPr txBox="1"/>
          <p:nvPr/>
        </p:nvSpPr>
        <p:spPr>
          <a:xfrm>
            <a:off x="493098" y="2948201"/>
            <a:ext cx="637500" cy="207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b="0">
                <a:solidFill>
                  <a:schemeClr val="lt1"/>
                </a:solidFill>
                <a:latin typeface="Arial"/>
                <a:ea typeface="Arial"/>
                <a:cs typeface="Arial"/>
                <a:sym typeface="Arial"/>
              </a:rPr>
              <a:t>Presenter</a:t>
            </a:r>
            <a:endParaRPr sz="1100"/>
          </a:p>
        </p:txBody>
      </p:sp>
      <p:sp>
        <p:nvSpPr>
          <p:cNvPr id="248" name="Google Shape;248;p35"/>
          <p:cNvSpPr txBox="1">
            <a:spLocks noGrp="1"/>
          </p:cNvSpPr>
          <p:nvPr>
            <p:ph type="body" idx="3"/>
          </p:nvPr>
        </p:nvSpPr>
        <p:spPr>
          <a:xfrm>
            <a:off x="493098" y="3106020"/>
            <a:ext cx="55716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1"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9" name="Google Shape;249;p35"/>
          <p:cNvSpPr txBox="1">
            <a:spLocks noGrp="1"/>
          </p:cNvSpPr>
          <p:nvPr>
            <p:ph type="body" idx="4"/>
          </p:nvPr>
        </p:nvSpPr>
        <p:spPr>
          <a:xfrm>
            <a:off x="493098" y="3481057"/>
            <a:ext cx="25950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50" name="Google Shape;250;p35"/>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1" name="Google Shape;251;p35"/>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252" name="Google Shape;252;p35"/>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ivider">
  <p:cSld name="Divider">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253"/>
        <p:cNvGrpSpPr/>
        <p:nvPr/>
      </p:nvGrpSpPr>
      <p:grpSpPr>
        <a:xfrm>
          <a:off x="0" y="0"/>
          <a:ext cx="0" cy="0"/>
          <a:chOff x="0" y="0"/>
          <a:chExt cx="0" cy="0"/>
        </a:xfrm>
      </p:grpSpPr>
      <p:sp>
        <p:nvSpPr>
          <p:cNvPr id="254" name="Google Shape;254;p36"/>
          <p:cNvSpPr txBox="1">
            <a:spLocks noGrp="1"/>
          </p:cNvSpPr>
          <p:nvPr>
            <p:ph type="title"/>
          </p:nvPr>
        </p:nvSpPr>
        <p:spPr>
          <a:xfrm>
            <a:off x="467916" y="1511717"/>
            <a:ext cx="4397100" cy="1719600"/>
          </a:xfrm>
          <a:prstGeom prst="rect">
            <a:avLst/>
          </a:prstGeom>
          <a:noFill/>
          <a:ln>
            <a:noFill/>
          </a:ln>
        </p:spPr>
        <p:txBody>
          <a:bodyPr spcFirstLastPara="1" wrap="square" lIns="68575" tIns="34275" rIns="68575" bIns="34275" anchor="t" anchorCtr="0">
            <a:noAutofit/>
          </a:bodyPr>
          <a:lstStyle>
            <a:lvl1pPr marR="0" lvl="0" algn="l">
              <a:lnSpc>
                <a:spcPct val="110526"/>
              </a:lnSpc>
              <a:spcBef>
                <a:spcPts val="0"/>
              </a:spcBef>
              <a:spcAft>
                <a:spcPts val="0"/>
              </a:spcAft>
              <a:buClr>
                <a:schemeClr val="lt1"/>
              </a:buClr>
              <a:buSzPts val="2900"/>
              <a:buFont typeface="Arial"/>
              <a:buNone/>
              <a:defRPr sz="2900" b="1" i="0" u="none" strike="noStrike" cap="non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pic>
        <p:nvPicPr>
          <p:cNvPr id="255" name="Google Shape;255;p36" descr="A logo with a circle and a circle in the middle&#10;&#10;Description automatically generated"/>
          <p:cNvPicPr preferRelativeResize="0"/>
          <p:nvPr/>
        </p:nvPicPr>
        <p:blipFill rotWithShape="1">
          <a:blip r:embed="rId2">
            <a:alphaModFix/>
          </a:blip>
          <a:srcRect/>
          <a:stretch/>
        </p:blipFill>
        <p:spPr>
          <a:xfrm>
            <a:off x="0" y="0"/>
            <a:ext cx="1261584" cy="546686"/>
          </a:xfrm>
          <a:prstGeom prst="rect">
            <a:avLst/>
          </a:prstGeom>
          <a:noFill/>
          <a:ln>
            <a:noFill/>
          </a:ln>
        </p:spPr>
      </p:pic>
      <p:sp>
        <p:nvSpPr>
          <p:cNvPr id="256" name="Google Shape;256;p36"/>
          <p:cNvSpPr txBox="1">
            <a:spLocks noGrp="1"/>
          </p:cNvSpPr>
          <p:nvPr>
            <p:ph type="body" idx="1"/>
          </p:nvPr>
        </p:nvSpPr>
        <p:spPr>
          <a:xfrm>
            <a:off x="479021" y="1275160"/>
            <a:ext cx="3838200" cy="387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2pPr>
            <a:lvl3pPr marL="1371600" marR="0" lvl="2"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3pPr>
            <a:lvl4pPr marL="1828800" marR="0" lvl="3"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4pPr>
            <a:lvl5pPr marL="2286000" marR="0" lvl="4" indent="-304800" algn="l">
              <a:lnSpc>
                <a:spcPct val="90000"/>
              </a:lnSpc>
              <a:spcBef>
                <a:spcPts val="400"/>
              </a:spcBef>
              <a:spcAft>
                <a:spcPts val="0"/>
              </a:spcAft>
              <a:buClr>
                <a:schemeClr val="lt1"/>
              </a:buClr>
              <a:buSzPts val="1200"/>
              <a:buFont typeface="Arial"/>
              <a:buChar char="•"/>
              <a:defRPr sz="1200" b="1"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57" name="Google Shape;257;p36"/>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258" name="Google Shape;258;p36"/>
          <p:cNvSpPr/>
          <p:nvPr/>
        </p:nvSpPr>
        <p:spPr>
          <a:xfrm>
            <a:off x="-6497497" y="-600960"/>
            <a:ext cx="3562500" cy="9507000"/>
          </a:xfrm>
          <a:prstGeom prst="rect">
            <a:avLst/>
          </a:prstGeom>
          <a:solidFill>
            <a:srgbClr val="26262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59" name="Google Shape;259;p36"/>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60" name="Google Shape;260;p36"/>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261" name="Google Shape;261;p36"/>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A (Black)">
  <p:cSld name="Content A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262"/>
        <p:cNvGrpSpPr/>
        <p:nvPr/>
      </p:nvGrpSpPr>
      <p:grpSpPr>
        <a:xfrm>
          <a:off x="0" y="0"/>
          <a:ext cx="0" cy="0"/>
          <a:chOff x="0" y="0"/>
          <a:chExt cx="0" cy="0"/>
        </a:xfrm>
      </p:grpSpPr>
      <p:sp>
        <p:nvSpPr>
          <p:cNvPr id="263" name="Google Shape;263;p37"/>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64" name="Google Shape;264;p37"/>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265" name="Google Shape;265;p37"/>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6" name="Google Shape;266;p37"/>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7" name="Google Shape;267;p37"/>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8" name="Google Shape;268;p37"/>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269" name="Google Shape;269;p37" descr="A logo with a circle and a circle in the middle&#10;&#10;Description automatically generated"/>
          <p:cNvPicPr preferRelativeResize="0"/>
          <p:nvPr/>
        </p:nvPicPr>
        <p:blipFill rotWithShape="1">
          <a:blip r:embed="rId2">
            <a:alphaModFix/>
          </a:blip>
          <a:srcRect/>
          <a:stretch/>
        </p:blipFill>
        <p:spPr>
          <a:xfrm>
            <a:off x="7843251" y="0"/>
            <a:ext cx="1261584" cy="546686"/>
          </a:xfrm>
          <a:prstGeom prst="rect">
            <a:avLst/>
          </a:prstGeom>
          <a:noFill/>
          <a:ln>
            <a:noFill/>
          </a:ln>
        </p:spPr>
      </p:pic>
      <p:sp>
        <p:nvSpPr>
          <p:cNvPr id="270" name="Google Shape;270;p37"/>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71" name="Google Shape;271;p37"/>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272" name="Google Shape;272;p37"/>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A_Insert Image (Black)">
  <p:cSld name="Content A_Insert Imag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273"/>
        <p:cNvGrpSpPr/>
        <p:nvPr/>
      </p:nvGrpSpPr>
      <p:grpSpPr>
        <a:xfrm>
          <a:off x="0" y="0"/>
          <a:ext cx="0" cy="0"/>
          <a:chOff x="0" y="0"/>
          <a:chExt cx="0" cy="0"/>
        </a:xfrm>
      </p:grpSpPr>
      <p:sp>
        <p:nvSpPr>
          <p:cNvPr id="274" name="Google Shape;274;p38"/>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75" name="Google Shape;275;p38"/>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276" name="Google Shape;276;p38"/>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7" name="Google Shape;277;p38"/>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8" name="Google Shape;278;p38"/>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9" name="Google Shape;279;p38"/>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0" name="Google Shape;280;p38"/>
          <p:cNvSpPr>
            <a:spLocks noGrp="1"/>
          </p:cNvSpPr>
          <p:nvPr>
            <p:ph type="pic" idx="5"/>
          </p:nvPr>
        </p:nvSpPr>
        <p:spPr>
          <a:xfrm>
            <a:off x="5580913" y="1204681"/>
            <a:ext cx="3260100" cy="2535900"/>
          </a:xfrm>
          <a:prstGeom prst="rect">
            <a:avLst/>
          </a:prstGeom>
          <a:noFill/>
          <a:ln>
            <a:noFill/>
          </a:ln>
        </p:spPr>
      </p:sp>
      <p:pic>
        <p:nvPicPr>
          <p:cNvPr id="281" name="Google Shape;281;p38" descr="A logo with a circle and a circle in the middle&#10;&#10;Description automatically generated"/>
          <p:cNvPicPr preferRelativeResize="0"/>
          <p:nvPr/>
        </p:nvPicPr>
        <p:blipFill rotWithShape="1">
          <a:blip r:embed="rId2">
            <a:alphaModFix/>
          </a:blip>
          <a:srcRect/>
          <a:stretch/>
        </p:blipFill>
        <p:spPr>
          <a:xfrm>
            <a:off x="7843251" y="0"/>
            <a:ext cx="1261584" cy="546686"/>
          </a:xfrm>
          <a:prstGeom prst="rect">
            <a:avLst/>
          </a:prstGeom>
          <a:noFill/>
          <a:ln>
            <a:noFill/>
          </a:ln>
        </p:spPr>
      </p:pic>
      <p:sp>
        <p:nvSpPr>
          <p:cNvPr id="282" name="Google Shape;282;p38"/>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83" name="Google Shape;283;p38"/>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284" name="Google Shape;284;p38"/>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A_Insert Image_Logo Left (Black)">
  <p:cSld name="Content A_Insert Image_Logo Left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285"/>
        <p:cNvGrpSpPr/>
        <p:nvPr/>
      </p:nvGrpSpPr>
      <p:grpSpPr>
        <a:xfrm>
          <a:off x="0" y="0"/>
          <a:ext cx="0" cy="0"/>
          <a:chOff x="0" y="0"/>
          <a:chExt cx="0" cy="0"/>
        </a:xfrm>
      </p:grpSpPr>
      <p:sp>
        <p:nvSpPr>
          <p:cNvPr id="286" name="Google Shape;286;p39"/>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pic>
        <p:nvPicPr>
          <p:cNvPr id="287" name="Google Shape;287;p39" descr="A logo with a circle and a circle in the middle&#10;&#10;Description automatically generated"/>
          <p:cNvPicPr preferRelativeResize="0"/>
          <p:nvPr/>
        </p:nvPicPr>
        <p:blipFill rotWithShape="1">
          <a:blip r:embed="rId2">
            <a:alphaModFix/>
          </a:blip>
          <a:srcRect/>
          <a:stretch/>
        </p:blipFill>
        <p:spPr>
          <a:xfrm>
            <a:off x="0" y="0"/>
            <a:ext cx="1261584" cy="546686"/>
          </a:xfrm>
          <a:prstGeom prst="rect">
            <a:avLst/>
          </a:prstGeom>
          <a:noFill/>
          <a:ln>
            <a:noFill/>
          </a:ln>
        </p:spPr>
      </p:pic>
      <p:sp>
        <p:nvSpPr>
          <p:cNvPr id="288" name="Google Shape;288;p39"/>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289" name="Google Shape;289;p39"/>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90" name="Google Shape;290;p39"/>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91" name="Google Shape;291;p39"/>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92" name="Google Shape;292;p39"/>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93" name="Google Shape;293;p39"/>
          <p:cNvSpPr>
            <a:spLocks noGrp="1"/>
          </p:cNvSpPr>
          <p:nvPr>
            <p:ph type="pic" idx="5"/>
          </p:nvPr>
        </p:nvSpPr>
        <p:spPr>
          <a:xfrm>
            <a:off x="5580913" y="1204681"/>
            <a:ext cx="3260100" cy="2535900"/>
          </a:xfrm>
          <a:prstGeom prst="rect">
            <a:avLst/>
          </a:prstGeom>
          <a:noFill/>
          <a:ln>
            <a:noFill/>
          </a:ln>
        </p:spPr>
      </p:sp>
      <p:sp>
        <p:nvSpPr>
          <p:cNvPr id="294" name="Google Shape;294;p39"/>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95" name="Google Shape;295;p39"/>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296" name="Google Shape;296;p39"/>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ntent A_w/o Subtitle (Black)">
  <p:cSld name="Content A_w/o Subtitl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297"/>
        <p:cNvGrpSpPr/>
        <p:nvPr/>
      </p:nvGrpSpPr>
      <p:grpSpPr>
        <a:xfrm>
          <a:off x="0" y="0"/>
          <a:ext cx="0" cy="0"/>
          <a:chOff x="0" y="0"/>
          <a:chExt cx="0" cy="0"/>
        </a:xfrm>
      </p:grpSpPr>
      <p:sp>
        <p:nvSpPr>
          <p:cNvPr id="298" name="Google Shape;298;p40"/>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99" name="Google Shape;299;p40"/>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00" name="Google Shape;300;p40"/>
          <p:cNvSpPr txBox="1">
            <a:spLocks noGrp="1"/>
          </p:cNvSpPr>
          <p:nvPr>
            <p:ph type="body" idx="1"/>
          </p:nvPr>
        </p:nvSpPr>
        <p:spPr>
          <a:xfrm>
            <a:off x="383386" y="1069333"/>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01" name="Google Shape;301;p40"/>
          <p:cNvSpPr txBox="1">
            <a:spLocks noGrp="1"/>
          </p:cNvSpPr>
          <p:nvPr>
            <p:ph type="body" idx="2"/>
          </p:nvPr>
        </p:nvSpPr>
        <p:spPr>
          <a:xfrm>
            <a:off x="383385" y="1416819"/>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02" name="Google Shape;302;p40"/>
          <p:cNvSpPr txBox="1">
            <a:spLocks noGrp="1"/>
          </p:cNvSpPr>
          <p:nvPr>
            <p:ph type="body" idx="3"/>
          </p:nvPr>
        </p:nvSpPr>
        <p:spPr>
          <a:xfrm>
            <a:off x="383385" y="1736028"/>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03" name="Google Shape;303;p40" descr="A logo with a circle and a circle in the middle&#10;&#10;Description automatically generated"/>
          <p:cNvPicPr preferRelativeResize="0"/>
          <p:nvPr/>
        </p:nvPicPr>
        <p:blipFill rotWithShape="1">
          <a:blip r:embed="rId2">
            <a:alphaModFix/>
          </a:blip>
          <a:srcRect/>
          <a:stretch/>
        </p:blipFill>
        <p:spPr>
          <a:xfrm>
            <a:off x="7843251" y="0"/>
            <a:ext cx="1261584" cy="546686"/>
          </a:xfrm>
          <a:prstGeom prst="rect">
            <a:avLst/>
          </a:prstGeom>
          <a:noFill/>
          <a:ln>
            <a:noFill/>
          </a:ln>
        </p:spPr>
      </p:pic>
      <p:sp>
        <p:nvSpPr>
          <p:cNvPr id="304" name="Google Shape;304;p40"/>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05" name="Google Shape;305;p40"/>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06" name="Google Shape;306;p40"/>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A_Simple (Black)">
  <p:cSld name="Content A_Simpl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307"/>
        <p:cNvGrpSpPr/>
        <p:nvPr/>
      </p:nvGrpSpPr>
      <p:grpSpPr>
        <a:xfrm>
          <a:off x="0" y="0"/>
          <a:ext cx="0" cy="0"/>
          <a:chOff x="0" y="0"/>
          <a:chExt cx="0" cy="0"/>
        </a:xfrm>
      </p:grpSpPr>
      <p:sp>
        <p:nvSpPr>
          <p:cNvPr id="308" name="Google Shape;308;p41"/>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09" name="Google Shape;309;p41"/>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10" name="Google Shape;310;p41"/>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11" name="Google Shape;311;p41" descr="A logo with a circle and a circle in the middle&#10;&#10;Description automatically generated"/>
          <p:cNvPicPr preferRelativeResize="0"/>
          <p:nvPr/>
        </p:nvPicPr>
        <p:blipFill rotWithShape="1">
          <a:blip r:embed="rId2">
            <a:alphaModFix/>
          </a:blip>
          <a:srcRect/>
          <a:stretch/>
        </p:blipFill>
        <p:spPr>
          <a:xfrm>
            <a:off x="7843251" y="0"/>
            <a:ext cx="1261584" cy="546686"/>
          </a:xfrm>
          <a:prstGeom prst="rect">
            <a:avLst/>
          </a:prstGeom>
          <a:noFill/>
          <a:ln>
            <a:noFill/>
          </a:ln>
        </p:spPr>
      </p:pic>
      <p:sp>
        <p:nvSpPr>
          <p:cNvPr id="312" name="Google Shape;312;p41"/>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3" name="Google Shape;313;p41"/>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14" name="Google Shape;314;p41"/>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B (Black)">
  <p:cSld name="Content B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315"/>
        <p:cNvGrpSpPr/>
        <p:nvPr/>
      </p:nvGrpSpPr>
      <p:grpSpPr>
        <a:xfrm>
          <a:off x="0" y="0"/>
          <a:ext cx="0" cy="0"/>
          <a:chOff x="0" y="0"/>
          <a:chExt cx="0" cy="0"/>
        </a:xfrm>
      </p:grpSpPr>
      <p:sp>
        <p:nvSpPr>
          <p:cNvPr id="316" name="Google Shape;316;p42"/>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17" name="Google Shape;317;p42"/>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18" name="Google Shape;318;p42"/>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19" name="Google Shape;319;p42"/>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20" name="Google Shape;320;p42"/>
          <p:cNvSpPr txBox="1">
            <a:spLocks noGrp="1"/>
          </p:cNvSpPr>
          <p:nvPr>
            <p:ph type="body" idx="3"/>
          </p:nvPr>
        </p:nvSpPr>
        <p:spPr>
          <a:xfrm>
            <a:off x="383385" y="1748647"/>
            <a:ext cx="6854700" cy="7878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lt1"/>
              </a:buClr>
              <a:buSzPts val="1400"/>
              <a:buFont typeface="Arial"/>
              <a:buNone/>
              <a:defRPr sz="1400" b="0" i="0" u="none" strike="noStrike" cap="none">
                <a:solidFill>
                  <a:schemeClr val="lt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21" name="Google Shape;321;p42"/>
          <p:cNvSpPr txBox="1"/>
          <p:nvPr/>
        </p:nvSpPr>
        <p:spPr>
          <a:xfrm>
            <a:off x="1585995"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47%</a:t>
            </a:r>
            <a:endParaRPr sz="4700" b="1">
              <a:solidFill>
                <a:schemeClr val="lt2"/>
              </a:solidFill>
              <a:latin typeface="Arial"/>
              <a:ea typeface="Arial"/>
              <a:cs typeface="Arial"/>
              <a:sym typeface="Arial"/>
            </a:endParaRPr>
          </a:p>
        </p:txBody>
      </p:sp>
      <p:sp>
        <p:nvSpPr>
          <p:cNvPr id="322" name="Google Shape;322;p42"/>
          <p:cNvSpPr txBox="1"/>
          <p:nvPr/>
        </p:nvSpPr>
        <p:spPr>
          <a:xfrm>
            <a:off x="1585995" y="394394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32%</a:t>
            </a:r>
            <a:endParaRPr sz="4700" b="1">
              <a:solidFill>
                <a:schemeClr val="lt2"/>
              </a:solidFill>
              <a:latin typeface="Arial"/>
              <a:ea typeface="Arial"/>
              <a:cs typeface="Arial"/>
              <a:sym typeface="Arial"/>
            </a:endParaRPr>
          </a:p>
        </p:txBody>
      </p:sp>
      <p:sp>
        <p:nvSpPr>
          <p:cNvPr id="323" name="Google Shape;323;p42"/>
          <p:cNvSpPr txBox="1"/>
          <p:nvPr/>
        </p:nvSpPr>
        <p:spPr>
          <a:xfrm>
            <a:off x="2983565" y="2949907"/>
            <a:ext cx="19767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Lorem ipsum dolor sit amet, consectetur adipisci elit, eiusmod tempor incidunt ut labore magna aliqua.</a:t>
            </a:r>
            <a:endParaRPr sz="1100"/>
          </a:p>
        </p:txBody>
      </p:sp>
      <p:sp>
        <p:nvSpPr>
          <p:cNvPr id="324" name="Google Shape;324;p42"/>
          <p:cNvSpPr txBox="1"/>
          <p:nvPr/>
        </p:nvSpPr>
        <p:spPr>
          <a:xfrm>
            <a:off x="2983565" y="3798670"/>
            <a:ext cx="18000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Ut enim ad minim veniam, quis nostrum exercitsunt id est ationem ullam corporis suscipit est laboriosam.</a:t>
            </a:r>
            <a:endParaRPr sz="1100"/>
          </a:p>
        </p:txBody>
      </p:sp>
      <p:sp>
        <p:nvSpPr>
          <p:cNvPr id="325" name="Google Shape;325;p42"/>
          <p:cNvSpPr txBox="1"/>
          <p:nvPr/>
        </p:nvSpPr>
        <p:spPr>
          <a:xfrm>
            <a:off x="5071811"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18%</a:t>
            </a:r>
            <a:endParaRPr sz="4700" b="1">
              <a:solidFill>
                <a:schemeClr val="lt2"/>
              </a:solidFill>
              <a:latin typeface="Arial"/>
              <a:ea typeface="Arial"/>
              <a:cs typeface="Arial"/>
              <a:sym typeface="Arial"/>
            </a:endParaRPr>
          </a:p>
        </p:txBody>
      </p:sp>
      <p:sp>
        <p:nvSpPr>
          <p:cNvPr id="326" name="Google Shape;326;p42"/>
          <p:cNvSpPr txBox="1"/>
          <p:nvPr/>
        </p:nvSpPr>
        <p:spPr>
          <a:xfrm>
            <a:off x="5395137" y="3943944"/>
            <a:ext cx="11505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3%</a:t>
            </a:r>
            <a:endParaRPr sz="4700" b="1">
              <a:solidFill>
                <a:schemeClr val="lt2"/>
              </a:solidFill>
              <a:latin typeface="Arial"/>
              <a:ea typeface="Arial"/>
              <a:cs typeface="Arial"/>
              <a:sym typeface="Arial"/>
            </a:endParaRPr>
          </a:p>
        </p:txBody>
      </p:sp>
      <p:sp>
        <p:nvSpPr>
          <p:cNvPr id="327" name="Google Shape;327;p42"/>
          <p:cNvSpPr txBox="1"/>
          <p:nvPr/>
        </p:nvSpPr>
        <p:spPr>
          <a:xfrm>
            <a:off x="6469382" y="2949907"/>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Quis aute iure reprehenderit in voluptate, in culpa qui officia deserunt anim id est enim ad minim veniam.</a:t>
            </a:r>
            <a:endParaRPr sz="1100"/>
          </a:p>
        </p:txBody>
      </p:sp>
      <p:sp>
        <p:nvSpPr>
          <p:cNvPr id="328" name="Google Shape;328;p42"/>
          <p:cNvSpPr txBox="1"/>
          <p:nvPr/>
        </p:nvSpPr>
        <p:spPr>
          <a:xfrm>
            <a:off x="6469382" y="3798670"/>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Dolor sit amet, consectetur adipisci elit, sed eiusmod tempor incidunt ut labore et dolore magna consequatur.</a:t>
            </a:r>
            <a:endParaRPr sz="1100"/>
          </a:p>
        </p:txBody>
      </p:sp>
      <p:pic>
        <p:nvPicPr>
          <p:cNvPr id="329" name="Google Shape;329;p42" descr="A logo with a circle and a circle in the middle&#10;&#10;Description automatically generated"/>
          <p:cNvPicPr preferRelativeResize="0"/>
          <p:nvPr/>
        </p:nvPicPr>
        <p:blipFill rotWithShape="1">
          <a:blip r:embed="rId2">
            <a:alphaModFix/>
          </a:blip>
          <a:srcRect/>
          <a:stretch/>
        </p:blipFill>
        <p:spPr>
          <a:xfrm>
            <a:off x="7843251" y="0"/>
            <a:ext cx="1261584" cy="546686"/>
          </a:xfrm>
          <a:prstGeom prst="rect">
            <a:avLst/>
          </a:prstGeom>
          <a:noFill/>
          <a:ln>
            <a:noFill/>
          </a:ln>
        </p:spPr>
      </p:pic>
      <p:sp>
        <p:nvSpPr>
          <p:cNvPr id="330" name="Google Shape;330;p42"/>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31" name="Google Shape;331;p42"/>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32" name="Google Shape;332;p42"/>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A (White)">
  <p:cSld name="Content A (White)">
    <p:bg>
      <p:bgPr>
        <a:solidFill>
          <a:schemeClr val="lt1"/>
        </a:solidFill>
        <a:effectLst/>
      </p:bgPr>
    </p:bg>
    <p:spTree>
      <p:nvGrpSpPr>
        <p:cNvPr id="1" name="Shape 333"/>
        <p:cNvGrpSpPr/>
        <p:nvPr/>
      </p:nvGrpSpPr>
      <p:grpSpPr>
        <a:xfrm>
          <a:off x="0" y="0"/>
          <a:ext cx="0" cy="0"/>
          <a:chOff x="0" y="0"/>
          <a:chExt cx="0" cy="0"/>
        </a:xfrm>
      </p:grpSpPr>
      <p:sp>
        <p:nvSpPr>
          <p:cNvPr id="334" name="Google Shape;334;p43"/>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5" name="Google Shape;335;p43"/>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36" name="Google Shape;336;p43"/>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37" name="Google Shape;337;p43"/>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38" name="Google Shape;338;p43"/>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39" name="Google Shape;339;p43"/>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40" name="Google Shape;340;p43" descr="A blue and black logo&#10;&#10;Description automatically generated"/>
          <p:cNvPicPr preferRelativeResize="0"/>
          <p:nvPr/>
        </p:nvPicPr>
        <p:blipFill rotWithShape="1">
          <a:blip r:embed="rId2">
            <a:alphaModFix/>
          </a:blip>
          <a:srcRect/>
          <a:stretch/>
        </p:blipFill>
        <p:spPr>
          <a:xfrm>
            <a:off x="7843251" y="-3431"/>
            <a:ext cx="1261587" cy="546686"/>
          </a:xfrm>
          <a:prstGeom prst="rect">
            <a:avLst/>
          </a:prstGeom>
          <a:noFill/>
          <a:ln>
            <a:noFill/>
          </a:ln>
        </p:spPr>
      </p:pic>
      <p:sp>
        <p:nvSpPr>
          <p:cNvPr id="341" name="Google Shape;341;p43"/>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42" name="Google Shape;342;p43"/>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43" name="Google Shape;343;p43"/>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A_Insert Image (White)">
  <p:cSld name="Content A_Insert Image (White)">
    <p:bg>
      <p:bgPr>
        <a:solidFill>
          <a:schemeClr val="lt1"/>
        </a:solidFill>
        <a:effectLst/>
      </p:bgPr>
    </p:bg>
    <p:spTree>
      <p:nvGrpSpPr>
        <p:cNvPr id="1" name="Shape 344"/>
        <p:cNvGrpSpPr/>
        <p:nvPr/>
      </p:nvGrpSpPr>
      <p:grpSpPr>
        <a:xfrm>
          <a:off x="0" y="0"/>
          <a:ext cx="0" cy="0"/>
          <a:chOff x="0" y="0"/>
          <a:chExt cx="0" cy="0"/>
        </a:xfrm>
      </p:grpSpPr>
      <p:sp>
        <p:nvSpPr>
          <p:cNvPr id="345" name="Google Shape;345;p44"/>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46" name="Google Shape;346;p44"/>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47" name="Google Shape;347;p44"/>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8" name="Google Shape;348;p44"/>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9" name="Google Shape;349;p44"/>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50" name="Google Shape;350;p44"/>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51" name="Google Shape;351;p44"/>
          <p:cNvSpPr>
            <a:spLocks noGrp="1"/>
          </p:cNvSpPr>
          <p:nvPr>
            <p:ph type="pic" idx="5"/>
          </p:nvPr>
        </p:nvSpPr>
        <p:spPr>
          <a:xfrm>
            <a:off x="5580913" y="1204681"/>
            <a:ext cx="3260100" cy="2535900"/>
          </a:xfrm>
          <a:prstGeom prst="rect">
            <a:avLst/>
          </a:prstGeom>
          <a:noFill/>
          <a:ln>
            <a:noFill/>
          </a:ln>
        </p:spPr>
      </p:sp>
      <p:pic>
        <p:nvPicPr>
          <p:cNvPr id="352" name="Google Shape;352;p44" descr="A blue and black logo&#10;&#10;Description automatically generated"/>
          <p:cNvPicPr preferRelativeResize="0"/>
          <p:nvPr/>
        </p:nvPicPr>
        <p:blipFill rotWithShape="1">
          <a:blip r:embed="rId2">
            <a:alphaModFix/>
          </a:blip>
          <a:srcRect/>
          <a:stretch/>
        </p:blipFill>
        <p:spPr>
          <a:xfrm>
            <a:off x="7843251" y="-3431"/>
            <a:ext cx="1261587" cy="546686"/>
          </a:xfrm>
          <a:prstGeom prst="rect">
            <a:avLst/>
          </a:prstGeom>
          <a:noFill/>
          <a:ln>
            <a:noFill/>
          </a:ln>
        </p:spPr>
      </p:pic>
      <p:sp>
        <p:nvSpPr>
          <p:cNvPr id="353" name="Google Shape;353;p44"/>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54" name="Google Shape;354;p4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55" name="Google Shape;355;p4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A_Insert Image_Logo Left (White)">
  <p:cSld name="Content A_Insert Image_Logo Left (White)">
    <p:bg>
      <p:bgPr>
        <a:solidFill>
          <a:schemeClr val="lt1"/>
        </a:solidFill>
        <a:effectLst/>
      </p:bgPr>
    </p:bg>
    <p:spTree>
      <p:nvGrpSpPr>
        <p:cNvPr id="1" name="Shape 356"/>
        <p:cNvGrpSpPr/>
        <p:nvPr/>
      </p:nvGrpSpPr>
      <p:grpSpPr>
        <a:xfrm>
          <a:off x="0" y="0"/>
          <a:ext cx="0" cy="0"/>
          <a:chOff x="0" y="0"/>
          <a:chExt cx="0" cy="0"/>
        </a:xfrm>
      </p:grpSpPr>
      <p:sp>
        <p:nvSpPr>
          <p:cNvPr id="357" name="Google Shape;357;p45"/>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58" name="Google Shape;358;p45"/>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59" name="Google Shape;359;p45"/>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60" name="Google Shape;360;p45"/>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61" name="Google Shape;361;p45"/>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62" name="Google Shape;362;p45"/>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63" name="Google Shape;363;p45" descr="A blue and black logo&#10;&#10;Description automatically generated"/>
          <p:cNvPicPr preferRelativeResize="0"/>
          <p:nvPr/>
        </p:nvPicPr>
        <p:blipFill rotWithShape="1">
          <a:blip r:embed="rId2">
            <a:alphaModFix/>
          </a:blip>
          <a:srcRect/>
          <a:stretch/>
        </p:blipFill>
        <p:spPr>
          <a:xfrm>
            <a:off x="0" y="-5303"/>
            <a:ext cx="1261587" cy="546686"/>
          </a:xfrm>
          <a:prstGeom prst="rect">
            <a:avLst/>
          </a:prstGeom>
          <a:noFill/>
          <a:ln>
            <a:noFill/>
          </a:ln>
        </p:spPr>
      </p:pic>
      <p:sp>
        <p:nvSpPr>
          <p:cNvPr id="364" name="Google Shape;364;p45"/>
          <p:cNvSpPr>
            <a:spLocks noGrp="1"/>
          </p:cNvSpPr>
          <p:nvPr>
            <p:ph type="pic" idx="5"/>
          </p:nvPr>
        </p:nvSpPr>
        <p:spPr>
          <a:xfrm>
            <a:off x="5580913" y="1204681"/>
            <a:ext cx="3260100" cy="2535900"/>
          </a:xfrm>
          <a:prstGeom prst="rect">
            <a:avLst/>
          </a:prstGeom>
          <a:noFill/>
          <a:ln>
            <a:noFill/>
          </a:ln>
        </p:spPr>
      </p:sp>
      <p:sp>
        <p:nvSpPr>
          <p:cNvPr id="365" name="Google Shape;365;p45"/>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6" name="Google Shape;366;p45"/>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67" name="Google Shape;367;p45"/>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A_w/o Subtitle (White)">
  <p:cSld name="Content A_w/o Subtitle (White)">
    <p:bg>
      <p:bgPr>
        <a:solidFill>
          <a:schemeClr val="lt1"/>
        </a:solidFill>
        <a:effectLst/>
      </p:bgPr>
    </p:bg>
    <p:spTree>
      <p:nvGrpSpPr>
        <p:cNvPr id="1" name="Shape 368"/>
        <p:cNvGrpSpPr/>
        <p:nvPr/>
      </p:nvGrpSpPr>
      <p:grpSpPr>
        <a:xfrm>
          <a:off x="0" y="0"/>
          <a:ext cx="0" cy="0"/>
          <a:chOff x="0" y="0"/>
          <a:chExt cx="0" cy="0"/>
        </a:xfrm>
      </p:grpSpPr>
      <p:sp>
        <p:nvSpPr>
          <p:cNvPr id="369" name="Google Shape;369;p46"/>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70" name="Google Shape;370;p46"/>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71" name="Google Shape;371;p46"/>
          <p:cNvSpPr txBox="1">
            <a:spLocks noGrp="1"/>
          </p:cNvSpPr>
          <p:nvPr>
            <p:ph type="body" idx="1"/>
          </p:nvPr>
        </p:nvSpPr>
        <p:spPr>
          <a:xfrm>
            <a:off x="383386" y="1069333"/>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72" name="Google Shape;372;p46"/>
          <p:cNvSpPr txBox="1">
            <a:spLocks noGrp="1"/>
          </p:cNvSpPr>
          <p:nvPr>
            <p:ph type="body" idx="2"/>
          </p:nvPr>
        </p:nvSpPr>
        <p:spPr>
          <a:xfrm>
            <a:off x="383385" y="1416819"/>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73" name="Google Shape;373;p46"/>
          <p:cNvSpPr txBox="1">
            <a:spLocks noGrp="1"/>
          </p:cNvSpPr>
          <p:nvPr>
            <p:ph type="body" idx="3"/>
          </p:nvPr>
        </p:nvSpPr>
        <p:spPr>
          <a:xfrm>
            <a:off x="383385" y="1736028"/>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74" name="Google Shape;374;p46" descr="A blue and black logo&#10;&#10;Description automatically generated"/>
          <p:cNvPicPr preferRelativeResize="0"/>
          <p:nvPr/>
        </p:nvPicPr>
        <p:blipFill rotWithShape="1">
          <a:blip r:embed="rId2">
            <a:alphaModFix/>
          </a:blip>
          <a:srcRect/>
          <a:stretch/>
        </p:blipFill>
        <p:spPr>
          <a:xfrm>
            <a:off x="7843251" y="-3431"/>
            <a:ext cx="1261587" cy="546686"/>
          </a:xfrm>
          <a:prstGeom prst="rect">
            <a:avLst/>
          </a:prstGeom>
          <a:noFill/>
          <a:ln>
            <a:noFill/>
          </a:ln>
        </p:spPr>
      </p:pic>
      <p:sp>
        <p:nvSpPr>
          <p:cNvPr id="375" name="Google Shape;375;p46"/>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6" name="Google Shape;376;p46"/>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77" name="Google Shape;377;p46"/>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Content A_Simple (White)">
  <p:cSld name="1_Content A_Simple (White)">
    <p:bg>
      <p:bgPr>
        <a:solidFill>
          <a:schemeClr val="lt1"/>
        </a:solidFill>
        <a:effectLst/>
      </p:bgPr>
    </p:bg>
    <p:spTree>
      <p:nvGrpSpPr>
        <p:cNvPr id="1" name="Shape 378"/>
        <p:cNvGrpSpPr/>
        <p:nvPr/>
      </p:nvGrpSpPr>
      <p:grpSpPr>
        <a:xfrm>
          <a:off x="0" y="0"/>
          <a:ext cx="0" cy="0"/>
          <a:chOff x="0" y="0"/>
          <a:chExt cx="0" cy="0"/>
        </a:xfrm>
      </p:grpSpPr>
      <p:sp>
        <p:nvSpPr>
          <p:cNvPr id="379" name="Google Shape;379;p47"/>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80" name="Google Shape;380;p47"/>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81" name="Google Shape;381;p47"/>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382" name="Google Shape;382;p47" descr="A blue and black logo&#10;&#10;Description automatically generated"/>
          <p:cNvPicPr preferRelativeResize="0"/>
          <p:nvPr/>
        </p:nvPicPr>
        <p:blipFill rotWithShape="1">
          <a:blip r:embed="rId2">
            <a:alphaModFix/>
          </a:blip>
          <a:srcRect/>
          <a:stretch/>
        </p:blipFill>
        <p:spPr>
          <a:xfrm>
            <a:off x="7843251" y="-3431"/>
            <a:ext cx="1261587" cy="546686"/>
          </a:xfrm>
          <a:prstGeom prst="rect">
            <a:avLst/>
          </a:prstGeom>
          <a:noFill/>
          <a:ln>
            <a:noFill/>
          </a:ln>
        </p:spPr>
      </p:pic>
      <p:sp>
        <p:nvSpPr>
          <p:cNvPr id="383" name="Google Shape;383;p47"/>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4" name="Google Shape;384;p47"/>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385" name="Google Shape;385;p47"/>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B (White)">
  <p:cSld name="Content B (White)">
    <p:bg>
      <p:bgPr>
        <a:solidFill>
          <a:schemeClr val="lt1"/>
        </a:solidFill>
        <a:effectLst/>
      </p:bgPr>
    </p:bg>
    <p:spTree>
      <p:nvGrpSpPr>
        <p:cNvPr id="1" name="Shape 386"/>
        <p:cNvGrpSpPr/>
        <p:nvPr/>
      </p:nvGrpSpPr>
      <p:grpSpPr>
        <a:xfrm>
          <a:off x="0" y="0"/>
          <a:ext cx="0" cy="0"/>
          <a:chOff x="0" y="0"/>
          <a:chExt cx="0" cy="0"/>
        </a:xfrm>
      </p:grpSpPr>
      <p:sp>
        <p:nvSpPr>
          <p:cNvPr id="387" name="Google Shape;387;p48"/>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88" name="Google Shape;388;p48"/>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fld id="{00000000-1234-1234-1234-123412341234}" type="slidenum">
              <a:rPr lang="en" sz="500">
                <a:solidFill>
                  <a:schemeClr val="lt1"/>
                </a:solidFill>
                <a:latin typeface="Arial"/>
                <a:ea typeface="Arial"/>
                <a:cs typeface="Arial"/>
                <a:sym typeface="Arial"/>
              </a:rPr>
              <a:t>‹#›</a:t>
            </a:fld>
            <a:endParaRPr sz="500">
              <a:solidFill>
                <a:schemeClr val="lt1"/>
              </a:solidFill>
              <a:latin typeface="Arial"/>
              <a:ea typeface="Arial"/>
              <a:cs typeface="Arial"/>
              <a:sym typeface="Arial"/>
            </a:endParaRPr>
          </a:p>
        </p:txBody>
      </p:sp>
      <p:sp>
        <p:nvSpPr>
          <p:cNvPr id="389" name="Google Shape;389;p48"/>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90" name="Google Shape;390;p48"/>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91" name="Google Shape;391;p48"/>
          <p:cNvSpPr txBox="1">
            <a:spLocks noGrp="1"/>
          </p:cNvSpPr>
          <p:nvPr>
            <p:ph type="body" idx="3"/>
          </p:nvPr>
        </p:nvSpPr>
        <p:spPr>
          <a:xfrm>
            <a:off x="383386" y="1748647"/>
            <a:ext cx="68052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92" name="Google Shape;392;p48"/>
          <p:cNvSpPr txBox="1"/>
          <p:nvPr/>
        </p:nvSpPr>
        <p:spPr>
          <a:xfrm>
            <a:off x="1585995"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47%</a:t>
            </a:r>
            <a:endParaRPr sz="4700" b="1">
              <a:solidFill>
                <a:schemeClr val="lt2"/>
              </a:solidFill>
              <a:latin typeface="Arial"/>
              <a:ea typeface="Arial"/>
              <a:cs typeface="Arial"/>
              <a:sym typeface="Arial"/>
            </a:endParaRPr>
          </a:p>
        </p:txBody>
      </p:sp>
      <p:sp>
        <p:nvSpPr>
          <p:cNvPr id="393" name="Google Shape;393;p48"/>
          <p:cNvSpPr txBox="1"/>
          <p:nvPr/>
        </p:nvSpPr>
        <p:spPr>
          <a:xfrm>
            <a:off x="1585995" y="394394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32%</a:t>
            </a:r>
            <a:endParaRPr sz="4700" b="1">
              <a:solidFill>
                <a:schemeClr val="lt2"/>
              </a:solidFill>
              <a:latin typeface="Arial"/>
              <a:ea typeface="Arial"/>
              <a:cs typeface="Arial"/>
              <a:sym typeface="Arial"/>
            </a:endParaRPr>
          </a:p>
        </p:txBody>
      </p:sp>
      <p:sp>
        <p:nvSpPr>
          <p:cNvPr id="394" name="Google Shape;394;p48"/>
          <p:cNvSpPr txBox="1"/>
          <p:nvPr/>
        </p:nvSpPr>
        <p:spPr>
          <a:xfrm>
            <a:off x="2983565" y="2949907"/>
            <a:ext cx="19767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Lorem ipsum dolor sit amet, consectetur adipisci elit, eiusmod tempor incidunt ut labore magna aliqua.</a:t>
            </a:r>
            <a:endParaRPr sz="1100"/>
          </a:p>
        </p:txBody>
      </p:sp>
      <p:sp>
        <p:nvSpPr>
          <p:cNvPr id="395" name="Google Shape;395;p48"/>
          <p:cNvSpPr txBox="1"/>
          <p:nvPr/>
        </p:nvSpPr>
        <p:spPr>
          <a:xfrm>
            <a:off x="2983565" y="3798670"/>
            <a:ext cx="1800000" cy="787800"/>
          </a:xfrm>
          <a:prstGeom prst="rect">
            <a:avLst/>
          </a:prstGeom>
          <a:noFill/>
          <a:ln>
            <a:noFill/>
          </a:ln>
        </p:spPr>
        <p:txBody>
          <a:bodyPr spcFirstLastPara="1" wrap="square" lIns="68575" tIns="34275" rIns="68575" bIns="34275" anchor="t" anchorCtr="0">
            <a:normAutofit/>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Ut enim ad minim veniam, quis nostrum exercitsunt id est ationem ullam corporis suscipit est laboriosam.</a:t>
            </a:r>
            <a:endParaRPr sz="1100"/>
          </a:p>
        </p:txBody>
      </p:sp>
      <p:sp>
        <p:nvSpPr>
          <p:cNvPr id="396" name="Google Shape;396;p48"/>
          <p:cNvSpPr txBox="1"/>
          <p:nvPr/>
        </p:nvSpPr>
        <p:spPr>
          <a:xfrm>
            <a:off x="5071811" y="3109554"/>
            <a:ext cx="14739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18%</a:t>
            </a:r>
            <a:endParaRPr sz="4700" b="1">
              <a:solidFill>
                <a:schemeClr val="lt2"/>
              </a:solidFill>
              <a:latin typeface="Arial"/>
              <a:ea typeface="Arial"/>
              <a:cs typeface="Arial"/>
              <a:sym typeface="Arial"/>
            </a:endParaRPr>
          </a:p>
        </p:txBody>
      </p:sp>
      <p:sp>
        <p:nvSpPr>
          <p:cNvPr id="397" name="Google Shape;397;p48"/>
          <p:cNvSpPr txBox="1"/>
          <p:nvPr/>
        </p:nvSpPr>
        <p:spPr>
          <a:xfrm>
            <a:off x="5395137" y="3943944"/>
            <a:ext cx="1150500" cy="627900"/>
          </a:xfrm>
          <a:prstGeom prst="rect">
            <a:avLst/>
          </a:prstGeom>
          <a:noFill/>
          <a:ln>
            <a:noFill/>
          </a:ln>
        </p:spPr>
        <p:txBody>
          <a:bodyPr spcFirstLastPara="1" wrap="square" lIns="68575" tIns="34275" rIns="68575" bIns="34275" anchor="t" anchorCtr="0">
            <a:noAutofit/>
          </a:bodyPr>
          <a:lstStyle/>
          <a:p>
            <a:pPr marL="0" marR="0" lvl="0" indent="0" algn="l" rtl="0">
              <a:lnSpc>
                <a:spcPct val="67741"/>
              </a:lnSpc>
              <a:spcBef>
                <a:spcPts val="0"/>
              </a:spcBef>
              <a:spcAft>
                <a:spcPts val="0"/>
              </a:spcAft>
              <a:buClr>
                <a:schemeClr val="lt2"/>
              </a:buClr>
              <a:buSzPts val="4700"/>
              <a:buFont typeface="Arial"/>
              <a:buNone/>
            </a:pPr>
            <a:r>
              <a:rPr lang="en" sz="4700" b="1">
                <a:solidFill>
                  <a:schemeClr val="lt2"/>
                </a:solidFill>
                <a:latin typeface="Arial"/>
                <a:ea typeface="Arial"/>
                <a:cs typeface="Arial"/>
                <a:sym typeface="Arial"/>
              </a:rPr>
              <a:t>3%</a:t>
            </a:r>
            <a:endParaRPr sz="4700" b="1">
              <a:solidFill>
                <a:schemeClr val="lt2"/>
              </a:solidFill>
              <a:latin typeface="Arial"/>
              <a:ea typeface="Arial"/>
              <a:cs typeface="Arial"/>
              <a:sym typeface="Arial"/>
            </a:endParaRPr>
          </a:p>
        </p:txBody>
      </p:sp>
      <p:sp>
        <p:nvSpPr>
          <p:cNvPr id="398" name="Google Shape;398;p48"/>
          <p:cNvSpPr txBox="1"/>
          <p:nvPr/>
        </p:nvSpPr>
        <p:spPr>
          <a:xfrm>
            <a:off x="6469382" y="2949907"/>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Quis aute iure reprehenderit in voluptate, in culpa qui officia deserunt anim id est enim ad minim veniam.</a:t>
            </a:r>
            <a:endParaRPr sz="1100"/>
          </a:p>
        </p:txBody>
      </p:sp>
      <p:sp>
        <p:nvSpPr>
          <p:cNvPr id="399" name="Google Shape;399;p48"/>
          <p:cNvSpPr txBox="1"/>
          <p:nvPr/>
        </p:nvSpPr>
        <p:spPr>
          <a:xfrm>
            <a:off x="6469382" y="3798670"/>
            <a:ext cx="1800000" cy="787800"/>
          </a:xfrm>
          <a:prstGeom prst="rect">
            <a:avLst/>
          </a:prstGeom>
          <a:noFill/>
          <a:ln>
            <a:noFill/>
          </a:ln>
        </p:spPr>
        <p:txBody>
          <a:bodyPr spcFirstLastPara="1" wrap="square" lIns="68575" tIns="34275" rIns="68575" bIns="34275" anchor="t" anchorCtr="0">
            <a:normAutofit lnSpcReduction="10000"/>
          </a:bodyPr>
          <a:lstStyle/>
          <a:p>
            <a:pPr marL="0" marR="0" lvl="0" indent="0" algn="l" rtl="0">
              <a:lnSpc>
                <a:spcPct val="90000"/>
              </a:lnSpc>
              <a:spcBef>
                <a:spcPts val="0"/>
              </a:spcBef>
              <a:spcAft>
                <a:spcPts val="0"/>
              </a:spcAft>
              <a:buClr>
                <a:schemeClr val="lt2"/>
              </a:buClr>
              <a:buSzPts val="1100"/>
              <a:buFont typeface="Arial"/>
              <a:buNone/>
            </a:pPr>
            <a:r>
              <a:rPr lang="en" sz="1100" b="0">
                <a:solidFill>
                  <a:schemeClr val="lt2"/>
                </a:solidFill>
                <a:latin typeface="Arial"/>
                <a:ea typeface="Arial"/>
                <a:cs typeface="Arial"/>
                <a:sym typeface="Arial"/>
              </a:rPr>
              <a:t>Dolor sit amet, consectetur adipisci elit, sed eiusmod tempor incidunt ut labore et dolore magna consequatur.</a:t>
            </a:r>
            <a:endParaRPr sz="1100"/>
          </a:p>
        </p:txBody>
      </p:sp>
      <p:pic>
        <p:nvPicPr>
          <p:cNvPr id="400" name="Google Shape;400;p48" descr="A blue and black logo&#10;&#10;Description automatically generated"/>
          <p:cNvPicPr preferRelativeResize="0"/>
          <p:nvPr/>
        </p:nvPicPr>
        <p:blipFill rotWithShape="1">
          <a:blip r:embed="rId2">
            <a:alphaModFix/>
          </a:blip>
          <a:srcRect/>
          <a:stretch/>
        </p:blipFill>
        <p:spPr>
          <a:xfrm>
            <a:off x="7843251" y="-3431"/>
            <a:ext cx="1261587" cy="546686"/>
          </a:xfrm>
          <a:prstGeom prst="rect">
            <a:avLst/>
          </a:prstGeom>
          <a:noFill/>
          <a:ln>
            <a:noFill/>
          </a:ln>
        </p:spPr>
      </p:pic>
      <p:sp>
        <p:nvSpPr>
          <p:cNvPr id="401" name="Google Shape;401;p48"/>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2" name="Google Shape;402;p48"/>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403" name="Google Shape;403;p48"/>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End Slide A">
  <p:cSld name="End Slide A">
    <p:bg>
      <p:bgPr>
        <a:gradFill>
          <a:gsLst>
            <a:gs pos="0">
              <a:schemeClr val="dk2"/>
            </a:gs>
            <a:gs pos="75000">
              <a:schemeClr val="dk1"/>
            </a:gs>
            <a:gs pos="100000">
              <a:schemeClr val="dk1"/>
            </a:gs>
          </a:gsLst>
          <a:path path="circle">
            <a:fillToRect l="100000" t="100000"/>
          </a:path>
          <a:tileRect r="-100000" b="-100000"/>
        </a:gradFill>
        <a:effectLst/>
      </p:bgPr>
    </p:bg>
    <p:spTree>
      <p:nvGrpSpPr>
        <p:cNvPr id="1" name="Shape 404"/>
        <p:cNvGrpSpPr/>
        <p:nvPr/>
      </p:nvGrpSpPr>
      <p:grpSpPr>
        <a:xfrm>
          <a:off x="0" y="0"/>
          <a:ext cx="0" cy="0"/>
          <a:chOff x="0" y="0"/>
          <a:chExt cx="0" cy="0"/>
        </a:xfrm>
      </p:grpSpPr>
      <p:pic>
        <p:nvPicPr>
          <p:cNvPr id="405" name="Google Shape;405;p49" descr="A logo with a circle and a circle in the middle&#10;&#10;Description automatically generated"/>
          <p:cNvPicPr preferRelativeResize="0"/>
          <p:nvPr/>
        </p:nvPicPr>
        <p:blipFill rotWithShape="1">
          <a:blip r:embed="rId2">
            <a:alphaModFix/>
          </a:blip>
          <a:srcRect/>
          <a:stretch/>
        </p:blipFill>
        <p:spPr>
          <a:xfrm>
            <a:off x="599845" y="858012"/>
            <a:ext cx="2807853" cy="1216739"/>
          </a:xfrm>
          <a:prstGeom prst="rect">
            <a:avLst/>
          </a:prstGeom>
          <a:noFill/>
          <a:ln>
            <a:noFill/>
          </a:ln>
        </p:spPr>
      </p:pic>
      <p:sp>
        <p:nvSpPr>
          <p:cNvPr id="406" name="Google Shape;406;p49"/>
          <p:cNvSpPr txBox="1"/>
          <p:nvPr/>
        </p:nvSpPr>
        <p:spPr>
          <a:xfrm>
            <a:off x="791427" y="2323769"/>
            <a:ext cx="4629600" cy="991500"/>
          </a:xfrm>
          <a:prstGeom prst="rect">
            <a:avLst/>
          </a:prstGeom>
          <a:noFill/>
          <a:ln>
            <a:noFill/>
          </a:ln>
        </p:spPr>
        <p:txBody>
          <a:bodyPr spcFirstLastPara="1" wrap="square" lIns="68575" tIns="34275" rIns="68575" bIns="34275" anchor="t" anchorCtr="0">
            <a:noAutofit/>
          </a:bodyPr>
          <a:lstStyle/>
          <a:p>
            <a:pPr marL="0" marR="0" lvl="0" indent="0" algn="l" rtl="0">
              <a:lnSpc>
                <a:spcPct val="133333"/>
              </a:lnSpc>
              <a:spcBef>
                <a:spcPts val="0"/>
              </a:spcBef>
              <a:spcAft>
                <a:spcPts val="0"/>
              </a:spcAft>
              <a:buClr>
                <a:schemeClr val="lt1"/>
              </a:buClr>
              <a:buSzPts val="2700"/>
              <a:buFont typeface="Arial"/>
              <a:buNone/>
            </a:pPr>
            <a:r>
              <a:rPr lang="en" sz="2700" b="0" i="0" u="none" strike="noStrike">
                <a:solidFill>
                  <a:schemeClr val="lt1"/>
                </a:solidFill>
                <a:latin typeface="Arial"/>
                <a:ea typeface="Arial"/>
                <a:cs typeface="Arial"/>
                <a:sym typeface="Arial"/>
              </a:rPr>
              <a:t>Your </a:t>
            </a:r>
            <a:r>
              <a:rPr lang="en" sz="2700" b="0" i="1" u="none" strike="noStrike">
                <a:solidFill>
                  <a:schemeClr val="lt1"/>
                </a:solidFill>
                <a:latin typeface="Arial"/>
                <a:ea typeface="Arial"/>
                <a:cs typeface="Arial"/>
                <a:sym typeface="Arial"/>
              </a:rPr>
              <a:t>Trusted </a:t>
            </a:r>
            <a:r>
              <a:rPr lang="en" sz="2700" b="0" i="0" u="none" strike="noStrike">
                <a:solidFill>
                  <a:schemeClr val="lt1"/>
                </a:solidFill>
                <a:latin typeface="Arial"/>
                <a:ea typeface="Arial"/>
                <a:cs typeface="Arial"/>
                <a:sym typeface="Arial"/>
              </a:rPr>
              <a:t>Partner for Telco Digital Transformation</a:t>
            </a:r>
            <a:endParaRPr sz="2700" b="1">
              <a:solidFill>
                <a:schemeClr val="lt1"/>
              </a:solidFill>
              <a:latin typeface="Arial"/>
              <a:ea typeface="Arial"/>
              <a:cs typeface="Arial"/>
              <a:sym typeface="Arial"/>
            </a:endParaRPr>
          </a:p>
        </p:txBody>
      </p:sp>
      <p:sp>
        <p:nvSpPr>
          <p:cNvPr id="407" name="Google Shape;407;p49"/>
          <p:cNvSpPr/>
          <p:nvPr/>
        </p:nvSpPr>
        <p:spPr>
          <a:xfrm>
            <a:off x="-2416" y="4898791"/>
            <a:ext cx="9146400" cy="249900"/>
          </a:xfrm>
          <a:prstGeom prst="rect">
            <a:avLst/>
          </a:prstGeom>
          <a:gradFill>
            <a:gsLst>
              <a:gs pos="0">
                <a:schemeClr val="accent1"/>
              </a:gs>
              <a:gs pos="100000">
                <a:schemeClr val="dk2"/>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8" name="Google Shape;408;p49"/>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2024 Circles</a:t>
            </a:r>
            <a:endParaRPr sz="600" b="0">
              <a:solidFill>
                <a:schemeClr val="dk1"/>
              </a:solidFill>
              <a:latin typeface="Arial"/>
              <a:ea typeface="Arial"/>
              <a:cs typeface="Arial"/>
              <a:sym typeface="Arial"/>
            </a:endParaRPr>
          </a:p>
        </p:txBody>
      </p:sp>
      <p:sp>
        <p:nvSpPr>
          <p:cNvPr id="409" name="Google Shape;409;p49"/>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a:solidFill>
                  <a:schemeClr val="dk1"/>
                </a:solidFill>
                <a:latin typeface="Arial"/>
                <a:ea typeface="Arial"/>
                <a:cs typeface="Arial"/>
                <a:sym typeface="Arial"/>
              </a:rPr>
              <a:t>•    SaaS-Powered Telco Transformation  </a:t>
            </a:r>
            <a:endParaRPr sz="600" b="0">
              <a:solidFill>
                <a:schemeClr val="dk1"/>
              </a:solidFill>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410"/>
        <p:cNvGrpSpPr/>
        <p:nvPr/>
      </p:nvGrpSpPr>
      <p:grpSpPr>
        <a:xfrm>
          <a:off x="0" y="0"/>
          <a:ext cx="0" cy="0"/>
          <a:chOff x="0" y="0"/>
          <a:chExt cx="0" cy="0"/>
        </a:xfrm>
      </p:grpSpPr>
      <p:sp>
        <p:nvSpPr>
          <p:cNvPr id="411" name="Google Shape;411;p50"/>
          <p:cNvSpPr txBox="1">
            <a:spLocks noGrp="1"/>
          </p:cNvSpPr>
          <p:nvPr>
            <p:ph type="title"/>
          </p:nvPr>
        </p:nvSpPr>
        <p:spPr>
          <a:xfrm>
            <a:off x="416052" y="380690"/>
            <a:ext cx="69369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SzPts val="2000"/>
              <a:buFont typeface="Roboto"/>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_Blank" type="blank">
  <p:cSld name="BLANK">
    <p:spTree>
      <p:nvGrpSpPr>
        <p:cNvPr id="1" name="Shape 412"/>
        <p:cNvGrpSpPr/>
        <p:nvPr/>
      </p:nvGrpSpPr>
      <p:grpSpPr>
        <a:xfrm>
          <a:off x="0" y="0"/>
          <a:ext cx="0" cy="0"/>
          <a:chOff x="0" y="0"/>
          <a:chExt cx="0" cy="0"/>
        </a:xfrm>
      </p:grpSpPr>
      <p:sp>
        <p:nvSpPr>
          <p:cNvPr id="413" name="Google Shape;413;p51"/>
          <p:cNvSpPr txBox="1"/>
          <p:nvPr/>
        </p:nvSpPr>
        <p:spPr>
          <a:xfrm>
            <a:off x="8603673" y="5008418"/>
            <a:ext cx="0" cy="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A_Simple (Black)">
  <p:cSld name="Content A_Simple (Black)">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418"/>
        <p:cNvGrpSpPr/>
        <p:nvPr/>
      </p:nvGrpSpPr>
      <p:grpSpPr>
        <a:xfrm>
          <a:off x="0" y="0"/>
          <a:ext cx="0" cy="0"/>
          <a:chOff x="0" y="0"/>
          <a:chExt cx="0" cy="0"/>
        </a:xfrm>
      </p:grpSpPr>
      <p:sp>
        <p:nvSpPr>
          <p:cNvPr id="419" name="Google Shape;419;p53"/>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20" name="Google Shape;420;p53"/>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21"/>
        <p:cNvGrpSpPr/>
        <p:nvPr/>
      </p:nvGrpSpPr>
      <p:grpSpPr>
        <a:xfrm>
          <a:off x="0" y="0"/>
          <a:ext cx="0" cy="0"/>
          <a:chOff x="0" y="0"/>
          <a:chExt cx="0" cy="0"/>
        </a:xfrm>
      </p:grpSpPr>
      <p:sp>
        <p:nvSpPr>
          <p:cNvPr id="422" name="Google Shape;422;p5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423" name="Google Shape;423;p5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24" name="Google Shape;424;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25" name="Google Shape;425;p54"/>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26" name="Google Shape;426;p5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2026 Circles</a:t>
            </a:r>
            <a:endParaRPr sz="600" b="0" i="0" u="none" strike="noStrike" cap="none">
              <a:solidFill>
                <a:srgbClr val="000000"/>
              </a:solidFill>
              <a:latin typeface="Arial"/>
              <a:ea typeface="Arial"/>
              <a:cs typeface="Arial"/>
              <a:sym typeface="Arial"/>
            </a:endParaRPr>
          </a:p>
        </p:txBody>
      </p:sp>
      <p:sp>
        <p:nvSpPr>
          <p:cNvPr id="427" name="Google Shape;427;p5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AI-Powered Telco Transformation  </a:t>
            </a:r>
            <a:endParaRPr sz="6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A (White) 1">
  <p:cSld name="Content A (White)_1">
    <p:bg>
      <p:bgPr>
        <a:solidFill>
          <a:schemeClr val="lt1"/>
        </a:solidFill>
        <a:effectLst/>
      </p:bgPr>
    </p:bg>
    <p:spTree>
      <p:nvGrpSpPr>
        <p:cNvPr id="1" name="Shape 428"/>
        <p:cNvGrpSpPr/>
        <p:nvPr/>
      </p:nvGrpSpPr>
      <p:grpSpPr>
        <a:xfrm>
          <a:off x="0" y="0"/>
          <a:ext cx="0" cy="0"/>
          <a:chOff x="0" y="0"/>
          <a:chExt cx="0" cy="0"/>
        </a:xfrm>
      </p:grpSpPr>
      <p:sp>
        <p:nvSpPr>
          <p:cNvPr id="429" name="Google Shape;429;p55"/>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0" name="Google Shape;430;p55"/>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431" name="Google Shape;431;p55"/>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32" name="Google Shape;432;p55"/>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33" name="Google Shape;433;p55"/>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34" name="Google Shape;434;p55"/>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435" name="Google Shape;435;p55"/>
          <p:cNvPicPr preferRelativeResize="0"/>
          <p:nvPr/>
        </p:nvPicPr>
        <p:blipFill rotWithShape="1">
          <a:blip r:embed="rId2">
            <a:alphaModFix/>
          </a:blip>
          <a:srcRect l="10449" t="22977" r="10028" b="23047"/>
          <a:stretch/>
        </p:blipFill>
        <p:spPr>
          <a:xfrm>
            <a:off x="7936700" y="112325"/>
            <a:ext cx="1047050" cy="307800"/>
          </a:xfrm>
          <a:prstGeom prst="rect">
            <a:avLst/>
          </a:prstGeom>
          <a:noFill/>
          <a:ln>
            <a:noFill/>
          </a:ln>
        </p:spPr>
      </p:pic>
      <p:sp>
        <p:nvSpPr>
          <p:cNvPr id="436" name="Google Shape;436;p55"/>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437" name="Google Shape;437;p55"/>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2026 Circles</a:t>
            </a:r>
            <a:endParaRPr sz="600" b="0" i="0" u="none" strike="noStrike" cap="none">
              <a:solidFill>
                <a:srgbClr val="000000"/>
              </a:solidFill>
              <a:latin typeface="Arial"/>
              <a:ea typeface="Arial"/>
              <a:cs typeface="Arial"/>
              <a:sym typeface="Arial"/>
            </a:endParaRPr>
          </a:p>
        </p:txBody>
      </p:sp>
      <p:sp>
        <p:nvSpPr>
          <p:cNvPr id="438" name="Google Shape;438;p55"/>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AI-Powered Telco Transformation  </a:t>
            </a:r>
            <a:endParaRPr sz="600" b="0" i="0" u="none" strike="noStrike" cap="none">
              <a:solidFill>
                <a:srgbClr val="000000"/>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439"/>
        <p:cNvGrpSpPr/>
        <p:nvPr/>
      </p:nvGrpSpPr>
      <p:grpSpPr>
        <a:xfrm>
          <a:off x="0" y="0"/>
          <a:ext cx="0" cy="0"/>
          <a:chOff x="0" y="0"/>
          <a:chExt cx="0" cy="0"/>
        </a:xfrm>
      </p:grpSpPr>
      <p:sp>
        <p:nvSpPr>
          <p:cNvPr id="440" name="Google Shape;440;p56"/>
          <p:cNvSpPr txBox="1">
            <a:spLocks noGrp="1"/>
          </p:cNvSpPr>
          <p:nvPr>
            <p:ph type="title"/>
          </p:nvPr>
        </p:nvSpPr>
        <p:spPr>
          <a:xfrm>
            <a:off x="416052" y="304490"/>
            <a:ext cx="69369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SzPts val="2000"/>
              <a:buFont typeface="Roboto"/>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1" name="Google Shape;441;p5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442" name="Google Shape;442;p56"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ontent A (White)">
  <p:cSld name="Content A (White)">
    <p:bg>
      <p:bgPr>
        <a:solidFill>
          <a:schemeClr val="lt1"/>
        </a:solidFill>
        <a:effectLst/>
      </p:bgPr>
    </p:bg>
    <p:spTree>
      <p:nvGrpSpPr>
        <p:cNvPr id="1" name="Shape 443"/>
        <p:cNvGrpSpPr/>
        <p:nvPr/>
      </p:nvGrpSpPr>
      <p:grpSpPr>
        <a:xfrm>
          <a:off x="0" y="0"/>
          <a:ext cx="0" cy="0"/>
          <a:chOff x="0" y="0"/>
          <a:chExt cx="0" cy="0"/>
        </a:xfrm>
      </p:grpSpPr>
      <p:sp>
        <p:nvSpPr>
          <p:cNvPr id="444" name="Google Shape;444;p57"/>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5" name="Google Shape;445;p57"/>
          <p:cNvSpPr txBox="1"/>
          <p:nvPr/>
        </p:nvSpPr>
        <p:spPr>
          <a:xfrm>
            <a:off x="8474044" y="4939815"/>
            <a:ext cx="590700" cy="146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 sz="500" b="0" i="0" u="none" strike="noStrike" cap="none">
                <a:solidFill>
                  <a:schemeClr val="lt1"/>
                </a:solidFill>
                <a:latin typeface="Arial"/>
                <a:ea typeface="Arial"/>
                <a:cs typeface="Arial"/>
                <a:sym typeface="Arial"/>
              </a:rPr>
              <a:t>‹#›</a:t>
            </a:fld>
            <a:endParaRPr sz="500" b="0" i="0" u="none" strike="noStrike" cap="none">
              <a:solidFill>
                <a:schemeClr val="lt1"/>
              </a:solidFill>
              <a:latin typeface="Arial"/>
              <a:ea typeface="Arial"/>
              <a:cs typeface="Arial"/>
              <a:sym typeface="Arial"/>
            </a:endParaRPr>
          </a:p>
        </p:txBody>
      </p:sp>
      <p:sp>
        <p:nvSpPr>
          <p:cNvPr id="446" name="Google Shape;446;p57"/>
          <p:cNvSpPr txBox="1">
            <a:spLocks noGrp="1"/>
          </p:cNvSpPr>
          <p:nvPr>
            <p:ph type="body" idx="1"/>
          </p:nvPr>
        </p:nvSpPr>
        <p:spPr>
          <a:xfrm>
            <a:off x="409723" y="944452"/>
            <a:ext cx="3993600" cy="2604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chemeClr val="lt2"/>
              </a:buClr>
              <a:buSzPts val="1700"/>
              <a:buFont typeface="Arial"/>
              <a:buNone/>
              <a:defRPr sz="1700" b="1" i="0" u="none" strike="noStrike" cap="none">
                <a:solidFill>
                  <a:schemeClr val="lt2"/>
                </a:solidFill>
                <a:latin typeface="Arial"/>
                <a:ea typeface="Arial"/>
                <a:cs typeface="Arial"/>
                <a:sym typeface="Arial"/>
              </a:defRPr>
            </a:lvl1pPr>
            <a:lvl2pPr marL="914400" marR="0" lvl="1"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2pPr>
            <a:lvl3pPr marL="1371600" marR="0" lvl="2"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3pPr>
            <a:lvl4pPr marL="1828800" marR="0" lvl="3"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4pPr>
            <a:lvl5pPr marL="2286000" marR="0" lvl="4" indent="-228600" algn="l">
              <a:lnSpc>
                <a:spcPct val="90000"/>
              </a:lnSpc>
              <a:spcBef>
                <a:spcPts val="400"/>
              </a:spcBef>
              <a:spcAft>
                <a:spcPts val="0"/>
              </a:spcAft>
              <a:buClr>
                <a:srgbClr val="014B60"/>
              </a:buClr>
              <a:buSzPts val="1700"/>
              <a:buFont typeface="Arial"/>
              <a:buNone/>
              <a:defRPr sz="1700" b="1" i="0" u="none" strike="noStrike" cap="none">
                <a:solidFill>
                  <a:srgbClr val="014B60"/>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7" name="Google Shape;447;p57"/>
          <p:cNvSpPr txBox="1">
            <a:spLocks noGrp="1"/>
          </p:cNvSpPr>
          <p:nvPr>
            <p:ph type="body" idx="2"/>
          </p:nvPr>
        </p:nvSpPr>
        <p:spPr>
          <a:xfrm>
            <a:off x="383386" y="1437654"/>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1"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8" name="Google Shape;448;p57"/>
          <p:cNvSpPr txBox="1">
            <a:spLocks noGrp="1"/>
          </p:cNvSpPr>
          <p:nvPr>
            <p:ph type="body" idx="3"/>
          </p:nvPr>
        </p:nvSpPr>
        <p:spPr>
          <a:xfrm>
            <a:off x="383386" y="1748647"/>
            <a:ext cx="4823100" cy="260400"/>
          </a:xfrm>
          <a:prstGeom prst="rect">
            <a:avLst/>
          </a:prstGeom>
          <a:noFill/>
          <a:ln>
            <a:noFill/>
          </a:ln>
        </p:spPr>
        <p:txBody>
          <a:bodyPr spcFirstLastPara="1" wrap="square" lIns="68575" tIns="34275" rIns="68575" bIns="34275" anchor="t" anchorCtr="0">
            <a:normAutofit/>
          </a:bodyPr>
          <a:lstStyle>
            <a:lvl1pPr marL="457200" marR="0" lvl="0" indent="-228600" algn="l">
              <a:lnSpc>
                <a:spcPct val="90000"/>
              </a:lnSpc>
              <a:spcBef>
                <a:spcPts val="8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49" name="Google Shape;449;p57"/>
          <p:cNvSpPr txBox="1">
            <a:spLocks noGrp="1"/>
          </p:cNvSpPr>
          <p:nvPr>
            <p:ph type="body" idx="4"/>
          </p:nvPr>
        </p:nvSpPr>
        <p:spPr>
          <a:xfrm>
            <a:off x="383386" y="2075052"/>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1pPr>
            <a:lvl2pPr marL="914400" marR="0" lvl="1" indent="-228600" algn="l">
              <a:lnSpc>
                <a:spcPct val="100000"/>
              </a:lnSpc>
              <a:spcBef>
                <a:spcPts val="400"/>
              </a:spcBef>
              <a:spcAft>
                <a:spcPts val="0"/>
              </a:spcAft>
              <a:buClr>
                <a:schemeClr val="dk1"/>
              </a:buClr>
              <a:buSzPts val="1300"/>
              <a:buFont typeface="Arial"/>
              <a:buNone/>
              <a:defRPr sz="1300" b="0" i="0" u="none" strike="noStrike" cap="none">
                <a:solidFill>
                  <a:schemeClr val="dk1"/>
                </a:solidFill>
                <a:latin typeface="Arial"/>
                <a:ea typeface="Arial"/>
                <a:cs typeface="Arial"/>
                <a:sym typeface="Arial"/>
              </a:defRPr>
            </a:lvl2pPr>
            <a:lvl3pPr marL="1371600" marR="0" lvl="2" indent="-304800" algn="l">
              <a:lnSpc>
                <a:spcPct val="100000"/>
              </a:lnSpc>
              <a:spcBef>
                <a:spcPts val="4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pic>
        <p:nvPicPr>
          <p:cNvPr id="450" name="Google Shape;450;p57" descr="A blue and black logo&#10;&#10;Description automatically generated"/>
          <p:cNvPicPr preferRelativeResize="0"/>
          <p:nvPr/>
        </p:nvPicPr>
        <p:blipFill rotWithShape="1">
          <a:blip r:embed="rId2">
            <a:alphaModFix/>
          </a:blip>
          <a:srcRect/>
          <a:stretch/>
        </p:blipFill>
        <p:spPr>
          <a:xfrm>
            <a:off x="7843251" y="-3431"/>
            <a:ext cx="1261588" cy="546686"/>
          </a:xfrm>
          <a:prstGeom prst="rect">
            <a:avLst/>
          </a:prstGeom>
          <a:noFill/>
          <a:ln>
            <a:noFill/>
          </a:ln>
        </p:spPr>
      </p:pic>
      <p:sp>
        <p:nvSpPr>
          <p:cNvPr id="451" name="Google Shape;451;p57"/>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rgbClr val="FFFFFF"/>
              </a:solidFill>
              <a:latin typeface="Calibri"/>
              <a:ea typeface="Calibri"/>
              <a:cs typeface="Calibri"/>
              <a:sym typeface="Calibri"/>
            </a:endParaRPr>
          </a:p>
        </p:txBody>
      </p:sp>
      <p:sp>
        <p:nvSpPr>
          <p:cNvPr id="452" name="Google Shape;452;p57"/>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0" i="0" u="none" strike="noStrike" cap="none">
                <a:solidFill>
                  <a:srgbClr val="000000"/>
                </a:solidFill>
                <a:latin typeface="Arial"/>
                <a:ea typeface="Arial"/>
                <a:cs typeface="Arial"/>
                <a:sym typeface="Arial"/>
              </a:rPr>
              <a:t>© 202</a:t>
            </a:r>
            <a:r>
              <a:rPr lang="en" sz="600">
                <a:solidFill>
                  <a:srgbClr val="000000"/>
                </a:solidFill>
              </a:rPr>
              <a:t>6</a:t>
            </a:r>
            <a:r>
              <a:rPr lang="en" sz="600" b="0" i="0" u="none" strike="noStrike" cap="none">
                <a:solidFill>
                  <a:srgbClr val="000000"/>
                </a:solidFill>
                <a:latin typeface="Arial"/>
                <a:ea typeface="Arial"/>
                <a:cs typeface="Arial"/>
                <a:sym typeface="Arial"/>
              </a:rPr>
              <a:t> Circles</a:t>
            </a:r>
            <a:endParaRPr sz="600" b="0">
              <a:solidFill>
                <a:srgbClr val="000000"/>
              </a:solidFill>
              <a:latin typeface="Arial"/>
              <a:ea typeface="Arial"/>
              <a:cs typeface="Arial"/>
              <a:sym typeface="Arial"/>
            </a:endParaRPr>
          </a:p>
        </p:txBody>
      </p:sp>
      <p:sp>
        <p:nvSpPr>
          <p:cNvPr id="453" name="Google Shape;453;p57"/>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Arial"/>
                <a:ea typeface="Arial"/>
                <a:cs typeface="Arial"/>
                <a:sym typeface="Arial"/>
              </a:rPr>
              <a:t>•    AI-Powered Telco Transformation </a:t>
            </a:r>
            <a:endParaRPr sz="600" b="0" i="0" u="none" strike="noStrike" cap="none">
              <a:solidFill>
                <a:schemeClr val="dk1"/>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ntent A_Simple (Black) 1">
  <p:cSld name="Content A_Simple (Black)_1">
    <p:bg>
      <p:bgPr>
        <a:gradFill>
          <a:gsLst>
            <a:gs pos="0">
              <a:schemeClr val="dk2"/>
            </a:gs>
            <a:gs pos="50000">
              <a:schemeClr val="dk1"/>
            </a:gs>
            <a:gs pos="100000">
              <a:schemeClr val="dk1"/>
            </a:gs>
          </a:gsLst>
          <a:path path="circle">
            <a:fillToRect l="100000" t="100000"/>
          </a:path>
          <a:tileRect r="-100000" b="-100000"/>
        </a:gradFill>
        <a:effectLst/>
      </p:bgPr>
    </p:bg>
    <p:spTree>
      <p:nvGrpSpPr>
        <p:cNvPr id="1" name="Shape 454"/>
        <p:cNvGrpSpPr/>
        <p:nvPr/>
      </p:nvGrpSpPr>
      <p:grpSpPr>
        <a:xfrm>
          <a:off x="0" y="0"/>
          <a:ext cx="0" cy="0"/>
          <a:chOff x="0" y="0"/>
          <a:chExt cx="0" cy="0"/>
        </a:xfrm>
      </p:grpSpPr>
      <p:sp>
        <p:nvSpPr>
          <p:cNvPr id="455" name="Google Shape;455;p58"/>
          <p:cNvSpPr txBox="1">
            <a:spLocks noGrp="1"/>
          </p:cNvSpPr>
          <p:nvPr>
            <p:ph type="title"/>
          </p:nvPr>
        </p:nvSpPr>
        <p:spPr>
          <a:xfrm>
            <a:off x="407410" y="506680"/>
            <a:ext cx="3996000" cy="403800"/>
          </a:xfrm>
          <a:prstGeom prst="rect">
            <a:avLst/>
          </a:prstGeom>
          <a:noFill/>
          <a:ln>
            <a:noFill/>
          </a:ln>
        </p:spPr>
        <p:txBody>
          <a:bodyPr spcFirstLastPara="1" wrap="square" lIns="68575" tIns="34275" rIns="68575" bIns="34275" anchor="t" anchorCtr="0">
            <a:noAutofit/>
          </a:bodyPr>
          <a:lstStyle>
            <a:lvl1pPr marR="0" lvl="0" algn="l">
              <a:lnSpc>
                <a:spcPct val="15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6" name="Google Shape;456;p58"/>
          <p:cNvSpPr txBox="1">
            <a:spLocks noGrp="1"/>
          </p:cNvSpPr>
          <p:nvPr>
            <p:ph type="body" idx="1"/>
          </p:nvPr>
        </p:nvSpPr>
        <p:spPr>
          <a:xfrm>
            <a:off x="407410" y="1154001"/>
            <a:ext cx="4823100" cy="2464500"/>
          </a:xfrm>
          <a:prstGeom prst="rect">
            <a:avLst/>
          </a:prstGeom>
          <a:noFill/>
          <a:ln>
            <a:noFill/>
          </a:ln>
        </p:spPr>
        <p:txBody>
          <a:bodyPr spcFirstLastPara="1" wrap="square" lIns="68575" tIns="34275" rIns="68575" bIns="34275" anchor="t" anchorCtr="0">
            <a:normAutofit/>
          </a:bodyPr>
          <a:lstStyle>
            <a:lvl1pPr marL="457200" marR="0" lvl="0" indent="-317500" algn="l">
              <a:lnSpc>
                <a:spcPct val="100000"/>
              </a:lnSpc>
              <a:spcBef>
                <a:spcPts val="800"/>
              </a:spcBef>
              <a:spcAft>
                <a:spcPts val="0"/>
              </a:spcAft>
              <a:buClr>
                <a:schemeClr val="lt1"/>
              </a:buClr>
              <a:buSzPts val="1400"/>
              <a:buFont typeface="Arial"/>
              <a:buChar char="•"/>
              <a:defRPr sz="1400" b="0" i="0" u="none" strike="noStrike" cap="none">
                <a:solidFill>
                  <a:schemeClr val="lt1"/>
                </a:solidFill>
                <a:latin typeface="Arial"/>
                <a:ea typeface="Arial"/>
                <a:cs typeface="Arial"/>
                <a:sym typeface="Arial"/>
              </a:defRPr>
            </a:lvl1pPr>
            <a:lvl2pPr marL="914400" marR="0" lvl="1" indent="-228600" algn="l">
              <a:lnSpc>
                <a:spcPct val="100000"/>
              </a:lnSpc>
              <a:spcBef>
                <a:spcPts val="400"/>
              </a:spcBef>
              <a:spcAft>
                <a:spcPts val="0"/>
              </a:spcAft>
              <a:buClr>
                <a:schemeClr val="lt1"/>
              </a:buClr>
              <a:buSzPts val="1300"/>
              <a:buFont typeface="Arial"/>
              <a:buNone/>
              <a:defRPr sz="1300" b="0" i="0" u="none" strike="noStrike" cap="none">
                <a:solidFill>
                  <a:schemeClr val="lt1"/>
                </a:solidFill>
                <a:latin typeface="Arial"/>
                <a:ea typeface="Arial"/>
                <a:cs typeface="Arial"/>
                <a:sym typeface="Arial"/>
              </a:defRPr>
            </a:lvl2pPr>
            <a:lvl3pPr marL="1371600" marR="0" lvl="2" indent="-304800" algn="l">
              <a:lnSpc>
                <a:spcPct val="100000"/>
              </a:lnSpc>
              <a:spcBef>
                <a:spcPts val="400"/>
              </a:spcBef>
              <a:spcAft>
                <a:spcPts val="0"/>
              </a:spcAft>
              <a:buClr>
                <a:schemeClr val="lt1"/>
              </a:buClr>
              <a:buSzPts val="1200"/>
              <a:buFont typeface="Arial"/>
              <a:buChar char="•"/>
              <a:defRPr sz="1200" b="0" i="0" u="none" strike="noStrike" cap="none">
                <a:solidFill>
                  <a:schemeClr val="lt1"/>
                </a:solidFill>
                <a:latin typeface="Arial"/>
                <a:ea typeface="Arial"/>
                <a:cs typeface="Arial"/>
                <a:sym typeface="Arial"/>
              </a:defRPr>
            </a:lvl3pPr>
            <a:lvl4pPr marL="1828800" marR="0" lvl="3"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4pPr>
            <a:lvl5pPr marL="2286000" marR="0" lvl="4" indent="-298450" algn="l">
              <a:lnSpc>
                <a:spcPct val="100000"/>
              </a:lnSpc>
              <a:spcBef>
                <a:spcPts val="400"/>
              </a:spcBef>
              <a:spcAft>
                <a:spcPts val="0"/>
              </a:spcAft>
              <a:buClr>
                <a:schemeClr val="lt1"/>
              </a:buClr>
              <a:buSzPts val="1100"/>
              <a:buFont typeface="Arial"/>
              <a:buChar char="•"/>
              <a:defRPr sz="1100" b="0" i="0" u="none" strike="noStrike" cap="none">
                <a:solidFill>
                  <a:schemeClr val="lt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803">
          <p15:clr>
            <a:srgbClr val="FBAE40"/>
          </p15:clr>
        </p15:guide>
        <p15:guide id="2" orient="horz" pos="1620">
          <p15:clr>
            <a:srgbClr val="FBAE40"/>
          </p15:clr>
        </p15:guide>
        <p15:guide id="3" orient="horz" pos="2437">
          <p15:clr>
            <a:srgbClr val="FBAE40"/>
          </p15:clr>
        </p15:guide>
        <p15:guide id="4" pos="1927">
          <p15:clr>
            <a:srgbClr val="FBAE40"/>
          </p15:clr>
        </p15:guide>
        <p15:guide id="5" pos="3850">
          <p15:clr>
            <a:srgbClr val="FBAE40"/>
          </p15:clr>
        </p15:guide>
        <p15:guide id="6" pos="29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57"/>
        <p:cNvGrpSpPr/>
        <p:nvPr/>
      </p:nvGrpSpPr>
      <p:grpSpPr>
        <a:xfrm>
          <a:off x="0" y="0"/>
          <a:ext cx="0" cy="0"/>
          <a:chOff x="0" y="0"/>
          <a:chExt cx="0" cy="0"/>
        </a:xfrm>
      </p:grpSpPr>
      <p:sp>
        <p:nvSpPr>
          <p:cNvPr id="458" name="Google Shape;458;p5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59" name="Google Shape;459;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60"/>
        <p:cNvGrpSpPr/>
        <p:nvPr/>
      </p:nvGrpSpPr>
      <p:grpSpPr>
        <a:xfrm>
          <a:off x="0" y="0"/>
          <a:ext cx="0" cy="0"/>
          <a:chOff x="0" y="0"/>
          <a:chExt cx="0" cy="0"/>
        </a:xfrm>
      </p:grpSpPr>
      <p:sp>
        <p:nvSpPr>
          <p:cNvPr id="461" name="Google Shape;461;p6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2" name="Google Shape;462;p6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3" name="Google Shape;463;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64"/>
        <p:cNvGrpSpPr/>
        <p:nvPr/>
      </p:nvGrpSpPr>
      <p:grpSpPr>
        <a:xfrm>
          <a:off x="0" y="0"/>
          <a:ext cx="0" cy="0"/>
          <a:chOff x="0" y="0"/>
          <a:chExt cx="0" cy="0"/>
        </a:xfrm>
      </p:grpSpPr>
      <p:sp>
        <p:nvSpPr>
          <p:cNvPr id="465" name="Google Shape;465;p6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6" name="Google Shape;466;p6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67" name="Google Shape;467;p6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68" name="Google Shape;468;p6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9"/>
        <p:cNvGrpSpPr/>
        <p:nvPr/>
      </p:nvGrpSpPr>
      <p:grpSpPr>
        <a:xfrm>
          <a:off x="0" y="0"/>
          <a:ext cx="0" cy="0"/>
          <a:chOff x="0" y="0"/>
          <a:chExt cx="0" cy="0"/>
        </a:xfrm>
      </p:grpSpPr>
      <p:sp>
        <p:nvSpPr>
          <p:cNvPr id="470" name="Google Shape;470;p6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71" name="Google Shape;471;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2"/>
        <p:cNvGrpSpPr/>
        <p:nvPr/>
      </p:nvGrpSpPr>
      <p:grpSpPr>
        <a:xfrm>
          <a:off x="0" y="0"/>
          <a:ext cx="0" cy="0"/>
          <a:chOff x="0" y="0"/>
          <a:chExt cx="0" cy="0"/>
        </a:xfrm>
      </p:grpSpPr>
      <p:sp>
        <p:nvSpPr>
          <p:cNvPr id="473" name="Google Shape;473;p6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74" name="Google Shape;474;p6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75" name="Google Shape;475;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76"/>
        <p:cNvGrpSpPr/>
        <p:nvPr/>
      </p:nvGrpSpPr>
      <p:grpSpPr>
        <a:xfrm>
          <a:off x="0" y="0"/>
          <a:ext cx="0" cy="0"/>
          <a:chOff x="0" y="0"/>
          <a:chExt cx="0" cy="0"/>
        </a:xfrm>
      </p:grpSpPr>
      <p:sp>
        <p:nvSpPr>
          <p:cNvPr id="477" name="Google Shape;477;p6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78" name="Google Shape;478;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9"/>
        <p:cNvGrpSpPr/>
        <p:nvPr/>
      </p:nvGrpSpPr>
      <p:grpSpPr>
        <a:xfrm>
          <a:off x="0" y="0"/>
          <a:ext cx="0" cy="0"/>
          <a:chOff x="0" y="0"/>
          <a:chExt cx="0" cy="0"/>
        </a:xfrm>
      </p:grpSpPr>
      <p:sp>
        <p:nvSpPr>
          <p:cNvPr id="480" name="Google Shape;480;p6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p6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82" name="Google Shape;482;p6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83" name="Google Shape;483;p6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4" name="Google Shape;484;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5"/>
        <p:cNvGrpSpPr/>
        <p:nvPr/>
      </p:nvGrpSpPr>
      <p:grpSpPr>
        <a:xfrm>
          <a:off x="0" y="0"/>
          <a:ext cx="0" cy="0"/>
          <a:chOff x="0" y="0"/>
          <a:chExt cx="0" cy="0"/>
        </a:xfrm>
      </p:grpSpPr>
      <p:sp>
        <p:nvSpPr>
          <p:cNvPr id="486" name="Google Shape;486;p6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87" name="Google Shape;487;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8"/>
        <p:cNvGrpSpPr/>
        <p:nvPr/>
      </p:nvGrpSpPr>
      <p:grpSpPr>
        <a:xfrm>
          <a:off x="0" y="0"/>
          <a:ext cx="0" cy="0"/>
          <a:chOff x="0" y="0"/>
          <a:chExt cx="0" cy="0"/>
        </a:xfrm>
      </p:grpSpPr>
      <p:sp>
        <p:nvSpPr>
          <p:cNvPr id="489" name="Google Shape;489;p6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90" name="Google Shape;490;p6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1" name="Google Shape;491;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2"/>
        <p:cNvGrpSpPr/>
        <p:nvPr/>
      </p:nvGrpSpPr>
      <p:grpSpPr>
        <a:xfrm>
          <a:off x="0" y="0"/>
          <a:ext cx="0" cy="0"/>
          <a:chOff x="0" y="0"/>
          <a:chExt cx="0" cy="0"/>
        </a:xfrm>
      </p:grpSpPr>
      <p:sp>
        <p:nvSpPr>
          <p:cNvPr id="493" name="Google Shape;493;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ntent slide">
  <p:cSld name="Section Header_1">
    <p:spTree>
      <p:nvGrpSpPr>
        <p:cNvPr id="1" name="Shape 494"/>
        <p:cNvGrpSpPr/>
        <p:nvPr/>
      </p:nvGrpSpPr>
      <p:grpSpPr>
        <a:xfrm>
          <a:off x="0" y="0"/>
          <a:ext cx="0" cy="0"/>
          <a:chOff x="0" y="0"/>
          <a:chExt cx="0" cy="0"/>
        </a:xfrm>
      </p:grpSpPr>
      <p:sp>
        <p:nvSpPr>
          <p:cNvPr id="495" name="Google Shape;495;p69"/>
          <p:cNvSpPr txBox="1">
            <a:spLocks noGrp="1"/>
          </p:cNvSpPr>
          <p:nvPr>
            <p:ph type="subTitle" idx="1"/>
          </p:nvPr>
        </p:nvSpPr>
        <p:spPr>
          <a:xfrm>
            <a:off x="252300" y="273919"/>
            <a:ext cx="6390600" cy="254100"/>
          </a:xfrm>
          <a:prstGeom prst="rect">
            <a:avLst/>
          </a:prstGeom>
          <a:noFill/>
          <a:ln>
            <a:noFill/>
          </a:ln>
        </p:spPr>
        <p:txBody>
          <a:bodyPr spcFirstLastPara="1" wrap="square" lIns="68575" tIns="68575" rIns="68575" bIns="68575" anchor="ctr" anchorCtr="0">
            <a:noAutofit/>
          </a:bodyPr>
          <a:lstStyle>
            <a:lvl1pPr marR="0" lvl="0" algn="l">
              <a:lnSpc>
                <a:spcPct val="100000"/>
              </a:lnSpc>
              <a:spcBef>
                <a:spcPts val="0"/>
              </a:spcBef>
              <a:spcAft>
                <a:spcPts val="0"/>
              </a:spcAft>
              <a:buClr>
                <a:srgbClr val="000869"/>
              </a:buClr>
              <a:buSzPts val="2000"/>
              <a:buFont typeface="Calibri"/>
              <a:buNone/>
              <a:defRPr sz="2000" b="1"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2pPr>
            <a:lvl3pPr marR="0" lvl="2"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3pPr>
            <a:lvl4pPr marR="0" lvl="3"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4pPr>
            <a:lvl5pPr marR="0" lvl="4"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5pPr>
            <a:lvl6pPr marR="0" lvl="5"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6pPr>
            <a:lvl7pPr marR="0" lvl="6"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7pPr>
            <a:lvl8pPr marR="0" lvl="7"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8pPr>
            <a:lvl9pPr marR="0" lvl="8" algn="l">
              <a:lnSpc>
                <a:spcPct val="100000"/>
              </a:lnSpc>
              <a:spcBef>
                <a:spcPts val="0"/>
              </a:spcBef>
              <a:spcAft>
                <a:spcPts val="0"/>
              </a:spcAft>
              <a:buClr>
                <a:srgbClr val="000869"/>
              </a:buClr>
              <a:buSzPts val="2000"/>
              <a:buFont typeface="Calibri"/>
              <a:buNone/>
              <a:defRPr sz="2000" b="1" i="0" u="none" strike="noStrike" cap="none">
                <a:solidFill>
                  <a:srgbClr val="000869"/>
                </a:solidFill>
                <a:latin typeface="Calibri"/>
                <a:ea typeface="Calibri"/>
                <a:cs typeface="Calibri"/>
                <a:sym typeface="Calibri"/>
              </a:defRPr>
            </a:lvl9pPr>
          </a:lstStyle>
          <a:p>
            <a:endParaRPr/>
          </a:p>
        </p:txBody>
      </p:sp>
      <p:cxnSp>
        <p:nvCxnSpPr>
          <p:cNvPr id="496" name="Google Shape;496;p69"/>
          <p:cNvCxnSpPr/>
          <p:nvPr/>
        </p:nvCxnSpPr>
        <p:spPr>
          <a:xfrm flipH="1">
            <a:off x="217819" y="212381"/>
            <a:ext cx="600" cy="377100"/>
          </a:xfrm>
          <a:prstGeom prst="straightConnector1">
            <a:avLst/>
          </a:prstGeom>
          <a:noFill/>
          <a:ln w="28575" cap="flat" cmpd="sng">
            <a:solidFill>
              <a:schemeClr val="dk1"/>
            </a:solidFill>
            <a:prstDash val="solid"/>
            <a:round/>
            <a:headEnd type="none" w="sm" len="sm"/>
            <a:tailEnd type="none" w="sm" len="sm"/>
          </a:ln>
        </p:spPr>
      </p:cxnSp>
      <p:sp>
        <p:nvSpPr>
          <p:cNvPr id="497" name="Google Shape;497;p69"/>
          <p:cNvSpPr txBox="1">
            <a:spLocks noGrp="1"/>
          </p:cNvSpPr>
          <p:nvPr>
            <p:ph type="sldNum" idx="12"/>
          </p:nvPr>
        </p:nvSpPr>
        <p:spPr>
          <a:xfrm>
            <a:off x="6995160" y="4800600"/>
            <a:ext cx="2057400" cy="273900"/>
          </a:xfrm>
          <a:prstGeom prst="rect">
            <a:avLst/>
          </a:prstGeom>
          <a:noFill/>
          <a:ln>
            <a:noFill/>
          </a:ln>
        </p:spPr>
        <p:txBody>
          <a:bodyPr spcFirstLastPara="1" wrap="square" lIns="68575" tIns="34275" rIns="68575" bIns="34275" anchor="ctr" anchorCtr="0">
            <a:norm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pic>
        <p:nvPicPr>
          <p:cNvPr id="498" name="Google Shape;498;p69"/>
          <p:cNvPicPr preferRelativeResize="0"/>
          <p:nvPr/>
        </p:nvPicPr>
        <p:blipFill rotWithShape="1">
          <a:blip r:embed="rId2">
            <a:alphaModFix/>
          </a:blip>
          <a:srcRect/>
          <a:stretch/>
        </p:blipFill>
        <p:spPr>
          <a:xfrm>
            <a:off x="7772400" y="4846320"/>
            <a:ext cx="731520" cy="201168"/>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9"/>
        <p:cNvGrpSpPr/>
        <p:nvPr/>
      </p:nvGrpSpPr>
      <p:grpSpPr>
        <a:xfrm>
          <a:off x="0" y="0"/>
          <a:ext cx="0" cy="0"/>
          <a:chOff x="0" y="0"/>
          <a:chExt cx="0" cy="0"/>
        </a:xfrm>
      </p:grpSpPr>
      <p:sp>
        <p:nvSpPr>
          <p:cNvPr id="500" name="Google Shape;500;p70"/>
          <p:cNvSpPr txBox="1">
            <a:spLocks noGrp="1"/>
          </p:cNvSpPr>
          <p:nvPr>
            <p:ph type="title"/>
          </p:nvPr>
        </p:nvSpPr>
        <p:spPr>
          <a:xfrm>
            <a:off x="495300" y="159206"/>
            <a:ext cx="8153400" cy="348600"/>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3F3F3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1" name="Google Shape;501;p70"/>
          <p:cNvSpPr txBox="1">
            <a:spLocks noGrp="1"/>
          </p:cNvSpPr>
          <p:nvPr>
            <p:ph type="body" idx="1"/>
          </p:nvPr>
        </p:nvSpPr>
        <p:spPr>
          <a:xfrm>
            <a:off x="495300" y="1009291"/>
            <a:ext cx="8153400" cy="3623400"/>
          </a:xfrm>
          <a:prstGeom prst="rect">
            <a:avLst/>
          </a:prstGeom>
          <a:noFill/>
          <a:ln>
            <a:noFill/>
          </a:ln>
        </p:spPr>
        <p:txBody>
          <a:bodyPr spcFirstLastPara="1" wrap="square" lIns="0" tIns="0" rIns="0" bIns="0" anchor="t" anchorCtr="0">
            <a:noAutofit/>
          </a:bodyPr>
          <a:lstStyle>
            <a:lvl1pPr marL="457200" lvl="0" indent="-304800" algn="l">
              <a:lnSpc>
                <a:spcPct val="115000"/>
              </a:lnSpc>
              <a:spcBef>
                <a:spcPts val="800"/>
              </a:spcBef>
              <a:spcAft>
                <a:spcPts val="0"/>
              </a:spcAft>
              <a:buClr>
                <a:schemeClr val="dk2"/>
              </a:buClr>
              <a:buSzPts val="1200"/>
              <a:buChar char="•"/>
              <a:defRPr sz="1200">
                <a:solidFill>
                  <a:schemeClr val="dk2"/>
                </a:solidFill>
              </a:defRPr>
            </a:lvl1pPr>
            <a:lvl2pPr marL="914400" lvl="1" indent="-304800" algn="l">
              <a:lnSpc>
                <a:spcPct val="115000"/>
              </a:lnSpc>
              <a:spcBef>
                <a:spcPts val="400"/>
              </a:spcBef>
              <a:spcAft>
                <a:spcPts val="0"/>
              </a:spcAft>
              <a:buClr>
                <a:schemeClr val="dk2"/>
              </a:buClr>
              <a:buSzPts val="1200"/>
              <a:buChar char="•"/>
              <a:defRPr sz="1200">
                <a:solidFill>
                  <a:schemeClr val="dk2"/>
                </a:solidFill>
              </a:defRPr>
            </a:lvl2pPr>
            <a:lvl3pPr marL="1371600" lvl="2" indent="-317500" algn="l">
              <a:lnSpc>
                <a:spcPct val="115000"/>
              </a:lnSpc>
              <a:spcBef>
                <a:spcPts val="400"/>
              </a:spcBef>
              <a:spcAft>
                <a:spcPts val="0"/>
              </a:spcAft>
              <a:buClr>
                <a:schemeClr val="dk2"/>
              </a:buClr>
              <a:buSzPts val="1400"/>
              <a:buChar char="•"/>
              <a:defRPr>
                <a:solidFill>
                  <a:schemeClr val="dk2"/>
                </a:solidFill>
              </a:defRPr>
            </a:lvl3pPr>
            <a:lvl4pPr marL="1828800" lvl="3" indent="-304800" algn="l">
              <a:lnSpc>
                <a:spcPct val="115000"/>
              </a:lnSpc>
              <a:spcBef>
                <a:spcPts val="400"/>
              </a:spcBef>
              <a:spcAft>
                <a:spcPts val="0"/>
              </a:spcAft>
              <a:buClr>
                <a:schemeClr val="dk2"/>
              </a:buClr>
              <a:buSzPts val="1200"/>
              <a:buChar char="•"/>
              <a:defRPr sz="1200">
                <a:solidFill>
                  <a:schemeClr val="dk2"/>
                </a:solidFill>
              </a:defRPr>
            </a:lvl4pPr>
            <a:lvl5pPr marL="2286000" lvl="4" indent="-304800" algn="l">
              <a:lnSpc>
                <a:spcPct val="115000"/>
              </a:lnSpc>
              <a:spcBef>
                <a:spcPts val="400"/>
              </a:spcBef>
              <a:spcAft>
                <a:spcPts val="0"/>
              </a:spcAft>
              <a:buClr>
                <a:schemeClr val="dk2"/>
              </a:buClr>
              <a:buSzPts val="1200"/>
              <a:buChar char="•"/>
              <a:defRPr sz="1200">
                <a:solidFill>
                  <a:schemeClr val="dk2"/>
                </a:solidFill>
              </a:defRPr>
            </a:lvl5pPr>
            <a:lvl6pPr marL="2743200" lvl="5" indent="-304800" algn="l">
              <a:lnSpc>
                <a:spcPct val="115000"/>
              </a:lnSpc>
              <a:spcBef>
                <a:spcPts val="400"/>
              </a:spcBef>
              <a:spcAft>
                <a:spcPts val="0"/>
              </a:spcAft>
              <a:buClr>
                <a:schemeClr val="dk2"/>
              </a:buClr>
              <a:buSzPts val="1200"/>
              <a:buChar char="•"/>
              <a:defRPr sz="1200">
                <a:solidFill>
                  <a:schemeClr val="dk2"/>
                </a:solidFill>
              </a:defRPr>
            </a:lvl6pPr>
            <a:lvl7pPr marL="3200400" lvl="6" indent="-304800" algn="l">
              <a:lnSpc>
                <a:spcPct val="115000"/>
              </a:lnSpc>
              <a:spcBef>
                <a:spcPts val="400"/>
              </a:spcBef>
              <a:spcAft>
                <a:spcPts val="0"/>
              </a:spcAft>
              <a:buClr>
                <a:schemeClr val="dk2"/>
              </a:buClr>
              <a:buSzPts val="1200"/>
              <a:buChar char="•"/>
              <a:defRPr sz="1200">
                <a:solidFill>
                  <a:schemeClr val="dk2"/>
                </a:solidFill>
              </a:defRPr>
            </a:lvl7pPr>
            <a:lvl8pPr marL="3657600" lvl="7" indent="-304800" algn="l">
              <a:lnSpc>
                <a:spcPct val="115000"/>
              </a:lnSpc>
              <a:spcBef>
                <a:spcPts val="400"/>
              </a:spcBef>
              <a:spcAft>
                <a:spcPts val="0"/>
              </a:spcAft>
              <a:buClr>
                <a:schemeClr val="dk2"/>
              </a:buClr>
              <a:buSzPts val="1200"/>
              <a:buChar char="•"/>
              <a:defRPr sz="1200">
                <a:solidFill>
                  <a:schemeClr val="dk2"/>
                </a:solidFill>
              </a:defRPr>
            </a:lvl8pPr>
            <a:lvl9pPr marL="4114800" lvl="8" indent="-304800" algn="l">
              <a:lnSpc>
                <a:spcPct val="115000"/>
              </a:lnSpc>
              <a:spcBef>
                <a:spcPts val="400"/>
              </a:spcBef>
              <a:spcAft>
                <a:spcPts val="0"/>
              </a:spcAft>
              <a:buClr>
                <a:schemeClr val="dk2"/>
              </a:buClr>
              <a:buSzPts val="1200"/>
              <a:buChar char="•"/>
              <a:defRPr sz="1200">
                <a:solidFill>
                  <a:schemeClr val="dk2"/>
                </a:solidFill>
              </a:defRPr>
            </a:lvl9pPr>
          </a:lstStyle>
          <a:p>
            <a:endParaRPr/>
          </a:p>
        </p:txBody>
      </p:sp>
      <p:sp>
        <p:nvSpPr>
          <p:cNvPr id="502" name="Google Shape;502;p70"/>
          <p:cNvSpPr txBox="1">
            <a:spLocks noGrp="1"/>
          </p:cNvSpPr>
          <p:nvPr>
            <p:ph type="sldNum" idx="12"/>
          </p:nvPr>
        </p:nvSpPr>
        <p:spPr>
          <a:xfrm>
            <a:off x="8149259" y="4841000"/>
            <a:ext cx="421500" cy="116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888888"/>
              </a:buClr>
              <a:buSzPts val="700"/>
              <a:buFont typeface="Quattrocento Sans"/>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Default 1">
  <p:cSld name="1_Default_2">
    <p:spTree>
      <p:nvGrpSpPr>
        <p:cNvPr id="1" name="Shape 503"/>
        <p:cNvGrpSpPr/>
        <p:nvPr/>
      </p:nvGrpSpPr>
      <p:grpSpPr>
        <a:xfrm>
          <a:off x="0" y="0"/>
          <a:ext cx="0" cy="0"/>
          <a:chOff x="0" y="0"/>
          <a:chExt cx="0" cy="0"/>
        </a:xfrm>
      </p:grpSpPr>
      <p:sp>
        <p:nvSpPr>
          <p:cNvPr id="504" name="Google Shape;504;p71"/>
          <p:cNvSpPr/>
          <p:nvPr/>
        </p:nvSpPr>
        <p:spPr>
          <a:xfrm>
            <a:off x="0" y="0"/>
            <a:ext cx="7520700" cy="922200"/>
          </a:xfrm>
          <a:prstGeom prst="rect">
            <a:avLst/>
          </a:prstGeom>
          <a:solidFill>
            <a:schemeClr val="lt1"/>
          </a:solidFill>
          <a:ln>
            <a:noFill/>
          </a:ln>
        </p:spPr>
        <p:txBody>
          <a:bodyPr spcFirstLastPara="1" wrap="square" lIns="91425" tIns="45725" rIns="91425" bIns="457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oboto"/>
              <a:ea typeface="Roboto"/>
              <a:cs typeface="Roboto"/>
              <a:sym typeface="Roboto"/>
            </a:endParaRPr>
          </a:p>
        </p:txBody>
      </p:sp>
      <p:sp>
        <p:nvSpPr>
          <p:cNvPr id="505" name="Google Shape;505;p7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Default">
  <p:cSld name="1_Default_3">
    <p:spTree>
      <p:nvGrpSpPr>
        <p:cNvPr id="1" name="Shape 506"/>
        <p:cNvGrpSpPr/>
        <p:nvPr/>
      </p:nvGrpSpPr>
      <p:grpSpPr>
        <a:xfrm>
          <a:off x="0" y="0"/>
          <a:ext cx="0" cy="0"/>
          <a:chOff x="0" y="0"/>
          <a:chExt cx="0" cy="0"/>
        </a:xfrm>
      </p:grpSpPr>
      <p:sp>
        <p:nvSpPr>
          <p:cNvPr id="507" name="Google Shape;507;p72"/>
          <p:cNvSpPr/>
          <p:nvPr/>
        </p:nvSpPr>
        <p:spPr>
          <a:xfrm>
            <a:off x="0" y="0"/>
            <a:ext cx="7520700" cy="922200"/>
          </a:xfrm>
          <a:prstGeom prst="rect">
            <a:avLst/>
          </a:prstGeom>
          <a:solidFill>
            <a:schemeClr val="lt1"/>
          </a:solidFill>
          <a:ln>
            <a:noFill/>
          </a:ln>
        </p:spPr>
        <p:txBody>
          <a:bodyPr spcFirstLastPara="1" wrap="square" lIns="91425" tIns="45725" rIns="91425" bIns="457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oboto"/>
              <a:ea typeface="Roboto"/>
              <a:cs typeface="Roboto"/>
              <a:sym typeface="Roboto"/>
            </a:endParaRPr>
          </a:p>
        </p:txBody>
      </p:sp>
      <p:sp>
        <p:nvSpPr>
          <p:cNvPr id="508" name="Google Shape;508;p7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9"/>
        <p:cNvGrpSpPr/>
        <p:nvPr/>
      </p:nvGrpSpPr>
      <p:grpSpPr>
        <a:xfrm>
          <a:off x="0" y="0"/>
          <a:ext cx="0" cy="0"/>
          <a:chOff x="0" y="0"/>
          <a:chExt cx="0" cy="0"/>
        </a:xfrm>
      </p:grpSpPr>
      <p:pic>
        <p:nvPicPr>
          <p:cNvPr id="510" name="Google Shape;510;p73"/>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511" name="Google Shape;511;p73"/>
          <p:cNvPicPr preferRelativeResize="0"/>
          <p:nvPr/>
        </p:nvPicPr>
        <p:blipFill rotWithShape="1">
          <a:blip r:embed="rId3">
            <a:alphaModFix/>
          </a:blip>
          <a:srcRect/>
          <a:stretch/>
        </p:blipFill>
        <p:spPr>
          <a:xfrm>
            <a:off x="7256323" y="-396233"/>
            <a:ext cx="6155245" cy="6155245"/>
          </a:xfrm>
          <a:prstGeom prst="rect">
            <a:avLst/>
          </a:prstGeom>
          <a:noFill/>
          <a:ln>
            <a:noFill/>
          </a:ln>
        </p:spPr>
      </p:pic>
      <p:pic>
        <p:nvPicPr>
          <p:cNvPr id="512" name="Google Shape;512;p73"/>
          <p:cNvPicPr preferRelativeResize="0"/>
          <p:nvPr/>
        </p:nvPicPr>
        <p:blipFill rotWithShape="1">
          <a:blip r:embed="rId4">
            <a:alphaModFix amt="5000"/>
          </a:blip>
          <a:srcRect/>
          <a:stretch/>
        </p:blipFill>
        <p:spPr>
          <a:xfrm>
            <a:off x="-943838" y="2035126"/>
            <a:ext cx="9144000" cy="3740137"/>
          </a:xfrm>
          <a:prstGeom prst="rect">
            <a:avLst/>
          </a:prstGeom>
          <a:noFill/>
          <a:ln>
            <a:noFill/>
          </a:ln>
        </p:spPr>
      </p:pic>
    </p:spTree>
  </p:cSld>
  <p:clrMapOvr>
    <a:masterClrMapping/>
  </p:clrMapOvr>
  <p:extLst>
    <p:ext uri="{DCECCB84-F9BA-43D5-87BE-67443E8EF086}">
      <p15:sldGuideLst xmlns:p15="http://schemas.microsoft.com/office/powerpoint/2012/main">
        <p15:guide id="1" orient="horz">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Blank 1">
  <p:cSld name="OBJECT_1">
    <p:spTree>
      <p:nvGrpSpPr>
        <p:cNvPr id="1" name="Shape 513"/>
        <p:cNvGrpSpPr/>
        <p:nvPr/>
      </p:nvGrpSpPr>
      <p:grpSpPr>
        <a:xfrm>
          <a:off x="0" y="0"/>
          <a:ext cx="0" cy="0"/>
          <a:chOff x="0" y="0"/>
          <a:chExt cx="0" cy="0"/>
        </a:xfrm>
      </p:grpSpPr>
      <p:sp>
        <p:nvSpPr>
          <p:cNvPr id="514" name="Google Shape;514;p74"/>
          <p:cNvSpPr txBox="1">
            <a:spLocks noGrp="1"/>
          </p:cNvSpPr>
          <p:nvPr>
            <p:ph type="ftr" idx="11"/>
          </p:nvPr>
        </p:nvSpPr>
        <p:spPr>
          <a:xfrm>
            <a:off x="3108960" y="4783455"/>
            <a:ext cx="2926200" cy="2571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5" name="Google Shape;515;p74"/>
          <p:cNvSpPr txBox="1">
            <a:spLocks noGrp="1"/>
          </p:cNvSpPr>
          <p:nvPr>
            <p:ph type="dt" idx="10"/>
          </p:nvPr>
        </p:nvSpPr>
        <p:spPr>
          <a:xfrm>
            <a:off x="457200" y="4783455"/>
            <a:ext cx="2103000" cy="257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6" name="Google Shape;516;p74"/>
          <p:cNvSpPr txBox="1">
            <a:spLocks noGrp="1"/>
          </p:cNvSpPr>
          <p:nvPr>
            <p:ph type="sldNum" idx="12"/>
          </p:nvPr>
        </p:nvSpPr>
        <p:spPr>
          <a:xfrm>
            <a:off x="6583680" y="4783455"/>
            <a:ext cx="21030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517"/>
        <p:cNvGrpSpPr/>
        <p:nvPr/>
      </p:nvGrpSpPr>
      <p:grpSpPr>
        <a:xfrm>
          <a:off x="0" y="0"/>
          <a:ext cx="0" cy="0"/>
          <a:chOff x="0" y="0"/>
          <a:chExt cx="0" cy="0"/>
        </a:xfrm>
      </p:grpSpPr>
      <p:sp>
        <p:nvSpPr>
          <p:cNvPr id="518" name="Google Shape;518;p75"/>
          <p:cNvSpPr txBox="1">
            <a:spLocks noGrp="1"/>
          </p:cNvSpPr>
          <p:nvPr>
            <p:ph type="title"/>
          </p:nvPr>
        </p:nvSpPr>
        <p:spPr>
          <a:xfrm>
            <a:off x="250825" y="205978"/>
            <a:ext cx="6539100" cy="667500"/>
          </a:xfrm>
          <a:prstGeom prst="rect">
            <a:avLst/>
          </a:prstGeom>
          <a:noFill/>
          <a:ln>
            <a:noFill/>
          </a:ln>
        </p:spPr>
        <p:txBody>
          <a:bodyPr spcFirstLastPara="1" wrap="square" lIns="0" tIns="0" rIns="0" bIns="0" anchor="t" anchorCtr="0">
            <a:noAutofit/>
          </a:bodyPr>
          <a:lstStyle>
            <a:lvl1pPr lvl="0" algn="l">
              <a:lnSpc>
                <a:spcPct val="80000"/>
              </a:lnSpc>
              <a:spcBef>
                <a:spcPts val="0"/>
              </a:spcBef>
              <a:spcAft>
                <a:spcPts val="0"/>
              </a:spcAft>
              <a:buClr>
                <a:schemeClr val="accent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19" name="Google Shape;519;p75"/>
          <p:cNvSpPr txBox="1">
            <a:spLocks noGrp="1"/>
          </p:cNvSpPr>
          <p:nvPr>
            <p:ph type="dt" idx="10"/>
          </p:nvPr>
        </p:nvSpPr>
        <p:spPr>
          <a:xfrm>
            <a:off x="6137275" y="4712099"/>
            <a:ext cx="2133600" cy="2391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20" name="Google Shape;520;p75"/>
          <p:cNvSpPr txBox="1">
            <a:spLocks noGrp="1"/>
          </p:cNvSpPr>
          <p:nvPr>
            <p:ph type="ftr" idx="11"/>
          </p:nvPr>
        </p:nvSpPr>
        <p:spPr>
          <a:xfrm>
            <a:off x="253395" y="4712099"/>
            <a:ext cx="2087700" cy="2391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21" name="Google Shape;521;p75"/>
          <p:cNvSpPr txBox="1">
            <a:spLocks noGrp="1"/>
          </p:cNvSpPr>
          <p:nvPr>
            <p:ph type="sldNum" idx="12"/>
          </p:nvPr>
        </p:nvSpPr>
        <p:spPr>
          <a:xfrm>
            <a:off x="4365296" y="4713137"/>
            <a:ext cx="413400" cy="239100"/>
          </a:xfrm>
          <a:prstGeom prst="rect">
            <a:avLst/>
          </a:prstGeom>
          <a:noFill/>
          <a:ln>
            <a:noFill/>
          </a:ln>
        </p:spPr>
        <p:txBody>
          <a:bodyPr spcFirstLastPara="1" wrap="square" lIns="0" tIns="0" rIns="0" bIns="0" anchor="b"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
              <a:t>‹#›</a:t>
            </a:fld>
            <a:endParaRPr/>
          </a:p>
        </p:txBody>
      </p:sp>
      <p:sp>
        <p:nvSpPr>
          <p:cNvPr id="522" name="Google Shape;522;p75"/>
          <p:cNvSpPr txBox="1">
            <a:spLocks noGrp="1"/>
          </p:cNvSpPr>
          <p:nvPr>
            <p:ph type="body" idx="1"/>
          </p:nvPr>
        </p:nvSpPr>
        <p:spPr>
          <a:xfrm>
            <a:off x="250825" y="873458"/>
            <a:ext cx="8642400" cy="3603300"/>
          </a:xfrm>
          <a:prstGeom prst="rect">
            <a:avLst/>
          </a:prstGeom>
          <a:noFill/>
          <a:ln>
            <a:noFill/>
          </a:ln>
        </p:spPr>
        <p:txBody>
          <a:bodyPr spcFirstLastPara="1" wrap="square" lIns="0" tIns="0" rIns="0" bIns="0" anchor="t" anchorCtr="0">
            <a:noAutofit/>
          </a:bodyPr>
          <a:lstStyle>
            <a:lvl1pPr marL="457200" lvl="0" indent="-317500" algn="l">
              <a:spcBef>
                <a:spcPts val="0"/>
              </a:spcBef>
              <a:spcAft>
                <a:spcPts val="0"/>
              </a:spcAft>
              <a:buSzPts val="1400"/>
              <a:buChar char="●"/>
              <a:defRPr/>
            </a:lvl1pPr>
            <a:lvl2pPr marL="914400" lvl="1" indent="-317500" algn="l">
              <a:spcBef>
                <a:spcPts val="600"/>
              </a:spcBef>
              <a:spcAft>
                <a:spcPts val="0"/>
              </a:spcAft>
              <a:buSzPts val="1400"/>
              <a:buChar char="○"/>
              <a:defRPr/>
            </a:lvl2pPr>
            <a:lvl3pPr marL="1371600" lvl="2" indent="-317500" algn="l">
              <a:spcBef>
                <a:spcPts val="300"/>
              </a:spcBef>
              <a:spcAft>
                <a:spcPts val="0"/>
              </a:spcAft>
              <a:buSzPts val="1400"/>
              <a:buChar char="■"/>
              <a:defRPr/>
            </a:lvl3pPr>
            <a:lvl4pPr marL="1828800" lvl="3" indent="-317500" algn="l">
              <a:spcBef>
                <a:spcPts val="300"/>
              </a:spcBef>
              <a:spcAft>
                <a:spcPts val="0"/>
              </a:spcAft>
              <a:buSzPts val="1400"/>
              <a:buChar char="●"/>
              <a:defRPr/>
            </a:lvl4pPr>
            <a:lvl5pPr marL="2286000" lvl="4" indent="-317500" algn="l">
              <a:spcBef>
                <a:spcPts val="300"/>
              </a:spcBef>
              <a:spcAft>
                <a:spcPts val="0"/>
              </a:spcAft>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Tree>
  </p:cSld>
  <p:clrMapOvr>
    <a:masterClrMapping/>
  </p:clrMapOvr>
  <p:extLst>
    <p:ext uri="{DCECCB84-F9BA-43D5-87BE-67443E8EF086}">
      <p15:sldGuideLst xmlns:p15="http://schemas.microsoft.com/office/powerpoint/2012/main">
        <p15:guide id="1" pos="320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Default">
  <p:cSld name="1_Default">
    <p:spTree>
      <p:nvGrpSpPr>
        <p:cNvPr id="1" name="Shape 529"/>
        <p:cNvGrpSpPr/>
        <p:nvPr/>
      </p:nvGrpSpPr>
      <p:grpSpPr>
        <a:xfrm>
          <a:off x="0" y="0"/>
          <a:ext cx="0" cy="0"/>
          <a:chOff x="0" y="0"/>
          <a:chExt cx="0" cy="0"/>
        </a:xfrm>
      </p:grpSpPr>
      <p:sp>
        <p:nvSpPr>
          <p:cNvPr id="530" name="Google Shape;530;p77"/>
          <p:cNvSpPr/>
          <p:nvPr/>
        </p:nvSpPr>
        <p:spPr>
          <a:xfrm>
            <a:off x="0" y="0"/>
            <a:ext cx="7520700" cy="922200"/>
          </a:xfrm>
          <a:prstGeom prst="rect">
            <a:avLst/>
          </a:prstGeom>
          <a:solidFill>
            <a:schemeClr val="lt1"/>
          </a:solidFill>
          <a:ln>
            <a:noFill/>
          </a:ln>
        </p:spPr>
        <p:txBody>
          <a:bodyPr spcFirstLastPara="1" wrap="square" lIns="91425" tIns="45725" rIns="91425" bIns="457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Roboto"/>
              <a:ea typeface="Roboto"/>
              <a:cs typeface="Roboto"/>
              <a:sym typeface="Roboto"/>
            </a:endParaRPr>
          </a:p>
        </p:txBody>
      </p:sp>
      <p:sp>
        <p:nvSpPr>
          <p:cNvPr id="531" name="Google Shape;531;p7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532"/>
        <p:cNvGrpSpPr/>
        <p:nvPr/>
      </p:nvGrpSpPr>
      <p:grpSpPr>
        <a:xfrm>
          <a:off x="0" y="0"/>
          <a:ext cx="0" cy="0"/>
          <a:chOff x="0" y="0"/>
          <a:chExt cx="0" cy="0"/>
        </a:xfrm>
      </p:grpSpPr>
      <p:sp>
        <p:nvSpPr>
          <p:cNvPr id="533" name="Google Shape;533;p78"/>
          <p:cNvSpPr txBox="1">
            <a:spLocks noGrp="1"/>
          </p:cNvSpPr>
          <p:nvPr>
            <p:ph type="title"/>
          </p:nvPr>
        </p:nvSpPr>
        <p:spPr>
          <a:xfrm>
            <a:off x="416052" y="304490"/>
            <a:ext cx="69369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SzPts val="2000"/>
              <a:buFont typeface="Roboto"/>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4" name="Google Shape;534;p7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efault 1">
  <p:cSld name="Default_1">
    <p:spTree>
      <p:nvGrpSpPr>
        <p:cNvPr id="1" name="Shape 535"/>
        <p:cNvGrpSpPr/>
        <p:nvPr/>
      </p:nvGrpSpPr>
      <p:grpSpPr>
        <a:xfrm>
          <a:off x="0" y="0"/>
          <a:ext cx="0" cy="0"/>
          <a:chOff x="0" y="0"/>
          <a:chExt cx="0" cy="0"/>
        </a:xfrm>
      </p:grpSpPr>
      <p:grpSp>
        <p:nvGrpSpPr>
          <p:cNvPr id="536" name="Google Shape;536;p79"/>
          <p:cNvGrpSpPr/>
          <p:nvPr/>
        </p:nvGrpSpPr>
        <p:grpSpPr>
          <a:xfrm>
            <a:off x="6969074" y="1619100"/>
            <a:ext cx="993000" cy="993000"/>
            <a:chOff x="7668825" y="1809800"/>
            <a:chExt cx="993000" cy="993000"/>
          </a:xfrm>
        </p:grpSpPr>
        <p:sp>
          <p:nvSpPr>
            <p:cNvPr id="537" name="Google Shape;537;p79"/>
            <p:cNvSpPr/>
            <p:nvPr/>
          </p:nvSpPr>
          <p:spPr>
            <a:xfrm>
              <a:off x="7874925" y="2015900"/>
              <a:ext cx="580800" cy="580800"/>
            </a:xfrm>
            <a:prstGeom prst="ellipse">
              <a:avLst/>
            </a:prstGeom>
            <a:noFill/>
            <a:ln w="857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38" name="Google Shape;538;p79"/>
            <p:cNvSpPr/>
            <p:nvPr/>
          </p:nvSpPr>
          <p:spPr>
            <a:xfrm>
              <a:off x="8057625" y="2198600"/>
              <a:ext cx="215400" cy="2154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39" name="Google Shape;539;p79"/>
            <p:cNvSpPr/>
            <p:nvPr/>
          </p:nvSpPr>
          <p:spPr>
            <a:xfrm>
              <a:off x="7668825" y="1809800"/>
              <a:ext cx="993000" cy="993000"/>
            </a:xfrm>
            <a:prstGeom prst="ellipse">
              <a:avLst/>
            </a:prstGeom>
            <a:noFill/>
            <a:ln w="857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540" name="Google Shape;540;p79"/>
          <p:cNvSpPr txBox="1">
            <a:spLocks noGrp="1"/>
          </p:cNvSpPr>
          <p:nvPr>
            <p:ph type="title"/>
          </p:nvPr>
        </p:nvSpPr>
        <p:spPr>
          <a:xfrm>
            <a:off x="416052" y="380690"/>
            <a:ext cx="69369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SzPts val="2000"/>
              <a:buFont typeface="Roboto"/>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1" name="Google Shape;541;p79"/>
          <p:cNvSpPr/>
          <p:nvPr/>
        </p:nvSpPr>
        <p:spPr>
          <a:xfrm>
            <a:off x="573100" y="2019750"/>
            <a:ext cx="6877500" cy="191700"/>
          </a:xfrm>
          <a:prstGeom prst="rightArrow">
            <a:avLst>
              <a:gd name="adj1" fmla="val 50000"/>
              <a:gd name="adj2" fmla="val 50000"/>
            </a:avLst>
          </a:prstGeom>
          <a:solidFill>
            <a:srgbClr val="BFBFBF"/>
          </a:solidFill>
          <a:ln w="143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42" name="Google Shape;542;p79"/>
          <p:cNvSpPr/>
          <p:nvPr/>
        </p:nvSpPr>
        <p:spPr>
          <a:xfrm>
            <a:off x="1466575" y="2028750"/>
            <a:ext cx="173700" cy="173700"/>
          </a:xfrm>
          <a:prstGeom prst="ellipse">
            <a:avLst/>
          </a:prstGeom>
          <a:solidFill>
            <a:srgbClr val="BFBFBF"/>
          </a:solidFill>
          <a:ln w="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43" name="Google Shape;543;p79"/>
          <p:cNvSpPr/>
          <p:nvPr/>
        </p:nvSpPr>
        <p:spPr>
          <a:xfrm>
            <a:off x="2789569" y="2028750"/>
            <a:ext cx="173700" cy="173700"/>
          </a:xfrm>
          <a:prstGeom prst="ellipse">
            <a:avLst/>
          </a:prstGeom>
          <a:solidFill>
            <a:srgbClr val="BFBFBF"/>
          </a:solidFill>
          <a:ln w="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44" name="Google Shape;544;p79"/>
          <p:cNvSpPr/>
          <p:nvPr/>
        </p:nvSpPr>
        <p:spPr>
          <a:xfrm>
            <a:off x="4112563" y="2028750"/>
            <a:ext cx="173700" cy="173700"/>
          </a:xfrm>
          <a:prstGeom prst="ellipse">
            <a:avLst/>
          </a:prstGeom>
          <a:solidFill>
            <a:srgbClr val="BFBFBF"/>
          </a:solidFill>
          <a:ln w="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45" name="Google Shape;545;p79"/>
          <p:cNvSpPr/>
          <p:nvPr/>
        </p:nvSpPr>
        <p:spPr>
          <a:xfrm>
            <a:off x="5435556" y="2028750"/>
            <a:ext cx="173700" cy="173700"/>
          </a:xfrm>
          <a:prstGeom prst="ellipse">
            <a:avLst/>
          </a:prstGeom>
          <a:solidFill>
            <a:srgbClr val="BFBFBF"/>
          </a:solidFill>
          <a:ln w="143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46" name="Google Shape;546;p79"/>
          <p:cNvSpPr txBox="1"/>
          <p:nvPr/>
        </p:nvSpPr>
        <p:spPr>
          <a:xfrm>
            <a:off x="1180975" y="1551025"/>
            <a:ext cx="744900" cy="538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Quattrocento Sans"/>
                <a:ea typeface="Quattrocento Sans"/>
                <a:cs typeface="Quattrocento Sans"/>
                <a:sym typeface="Quattrocento Sans"/>
              </a:rPr>
              <a:t>Year 1</a:t>
            </a:r>
            <a:endParaRPr sz="1000" b="1" i="0" u="none" strike="noStrike" cap="none">
              <a:solidFill>
                <a:srgbClr val="000000"/>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Quattrocento Sans"/>
                <a:ea typeface="Quattrocento Sans"/>
                <a:cs typeface="Quattrocento Sans"/>
                <a:sym typeface="Quattrocento Sans"/>
              </a:rPr>
              <a:t>2023</a:t>
            </a:r>
            <a:endParaRPr sz="1300" b="1" i="0" u="none" strike="noStrike" cap="none">
              <a:solidFill>
                <a:srgbClr val="000000"/>
              </a:solidFill>
              <a:latin typeface="Quattrocento Sans"/>
              <a:ea typeface="Quattrocento Sans"/>
              <a:cs typeface="Quattrocento Sans"/>
              <a:sym typeface="Quattrocento Sans"/>
            </a:endParaRPr>
          </a:p>
        </p:txBody>
      </p:sp>
      <p:sp>
        <p:nvSpPr>
          <p:cNvPr id="547" name="Google Shape;547;p79"/>
          <p:cNvSpPr txBox="1"/>
          <p:nvPr/>
        </p:nvSpPr>
        <p:spPr>
          <a:xfrm>
            <a:off x="2503975" y="1551025"/>
            <a:ext cx="744900" cy="538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Quattrocento Sans"/>
                <a:ea typeface="Quattrocento Sans"/>
                <a:cs typeface="Quattrocento Sans"/>
                <a:sym typeface="Quattrocento Sans"/>
              </a:rPr>
              <a:t>Year 2</a:t>
            </a:r>
            <a:endParaRPr sz="1000" b="1" i="0" u="none" strike="noStrike" cap="none">
              <a:solidFill>
                <a:srgbClr val="000000"/>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Quattrocento Sans"/>
                <a:ea typeface="Quattrocento Sans"/>
                <a:cs typeface="Quattrocento Sans"/>
                <a:sym typeface="Quattrocento Sans"/>
              </a:rPr>
              <a:t>2024</a:t>
            </a:r>
            <a:endParaRPr sz="1300" b="1" i="0" u="none" strike="noStrike" cap="none">
              <a:solidFill>
                <a:srgbClr val="000000"/>
              </a:solidFill>
              <a:latin typeface="Quattrocento Sans"/>
              <a:ea typeface="Quattrocento Sans"/>
              <a:cs typeface="Quattrocento Sans"/>
              <a:sym typeface="Quattrocento Sans"/>
            </a:endParaRPr>
          </a:p>
        </p:txBody>
      </p:sp>
      <p:sp>
        <p:nvSpPr>
          <p:cNvPr id="548" name="Google Shape;548;p79"/>
          <p:cNvSpPr txBox="1"/>
          <p:nvPr/>
        </p:nvSpPr>
        <p:spPr>
          <a:xfrm>
            <a:off x="3826963" y="1551025"/>
            <a:ext cx="744900" cy="538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Quattrocento Sans"/>
                <a:ea typeface="Quattrocento Sans"/>
                <a:cs typeface="Quattrocento Sans"/>
                <a:sym typeface="Quattrocento Sans"/>
              </a:rPr>
              <a:t>Year 3</a:t>
            </a:r>
            <a:endParaRPr sz="1000" b="1" i="0" u="none" strike="noStrike" cap="none">
              <a:solidFill>
                <a:srgbClr val="000000"/>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Quattrocento Sans"/>
                <a:ea typeface="Quattrocento Sans"/>
                <a:cs typeface="Quattrocento Sans"/>
                <a:sym typeface="Quattrocento Sans"/>
              </a:rPr>
              <a:t>2025</a:t>
            </a:r>
            <a:endParaRPr sz="1300" b="1" i="0" u="none" strike="noStrike" cap="none">
              <a:solidFill>
                <a:srgbClr val="000000"/>
              </a:solidFill>
              <a:latin typeface="Quattrocento Sans"/>
              <a:ea typeface="Quattrocento Sans"/>
              <a:cs typeface="Quattrocento Sans"/>
              <a:sym typeface="Quattrocento Sans"/>
            </a:endParaRPr>
          </a:p>
        </p:txBody>
      </p:sp>
      <p:sp>
        <p:nvSpPr>
          <p:cNvPr id="549" name="Google Shape;549;p79"/>
          <p:cNvSpPr txBox="1"/>
          <p:nvPr/>
        </p:nvSpPr>
        <p:spPr>
          <a:xfrm>
            <a:off x="5149950" y="1551025"/>
            <a:ext cx="744900" cy="538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000000"/>
                </a:solidFill>
                <a:latin typeface="Quattrocento Sans"/>
                <a:ea typeface="Quattrocento Sans"/>
                <a:cs typeface="Quattrocento Sans"/>
                <a:sym typeface="Quattrocento Sans"/>
              </a:rPr>
              <a:t>Year 4</a:t>
            </a:r>
            <a:endParaRPr sz="1000" b="1" i="0" u="none" strike="noStrike" cap="none">
              <a:solidFill>
                <a:srgbClr val="000000"/>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Quattrocento Sans"/>
                <a:ea typeface="Quattrocento Sans"/>
                <a:cs typeface="Quattrocento Sans"/>
                <a:sym typeface="Quattrocento Sans"/>
              </a:rPr>
              <a:t>2026</a:t>
            </a:r>
            <a:endParaRPr sz="1300" b="1" i="0" u="none" strike="noStrike" cap="none">
              <a:solidFill>
                <a:srgbClr val="000000"/>
              </a:solidFill>
              <a:latin typeface="Quattrocento Sans"/>
              <a:ea typeface="Quattrocento Sans"/>
              <a:cs typeface="Quattrocento Sans"/>
              <a:sym typeface="Quattrocento Sans"/>
            </a:endParaRPr>
          </a:p>
        </p:txBody>
      </p:sp>
      <p:sp>
        <p:nvSpPr>
          <p:cNvPr id="550" name="Google Shape;550;p79"/>
          <p:cNvSpPr txBox="1"/>
          <p:nvPr/>
        </p:nvSpPr>
        <p:spPr>
          <a:xfrm>
            <a:off x="954100" y="1065000"/>
            <a:ext cx="12246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Quattrocento Sans"/>
                <a:ea typeface="Quattrocento Sans"/>
                <a:cs typeface="Quattrocento Sans"/>
                <a:sym typeface="Quattrocento Sans"/>
              </a:rPr>
              <a:t>$89M</a:t>
            </a:r>
            <a:endParaRPr sz="2400" b="1" i="0" u="none" strike="noStrike" cap="none">
              <a:solidFill>
                <a:schemeClr val="dk1"/>
              </a:solidFill>
              <a:latin typeface="Quattrocento Sans"/>
              <a:ea typeface="Quattrocento Sans"/>
              <a:cs typeface="Quattrocento Sans"/>
              <a:sym typeface="Quattrocento Sans"/>
            </a:endParaRPr>
          </a:p>
        </p:txBody>
      </p:sp>
      <p:sp>
        <p:nvSpPr>
          <p:cNvPr id="551" name="Google Shape;551;p79"/>
          <p:cNvSpPr txBox="1"/>
          <p:nvPr/>
        </p:nvSpPr>
        <p:spPr>
          <a:xfrm>
            <a:off x="2143825" y="1065000"/>
            <a:ext cx="13890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Quattrocento Sans"/>
                <a:ea typeface="Quattrocento Sans"/>
                <a:cs typeface="Quattrocento Sans"/>
                <a:sym typeface="Quattrocento Sans"/>
              </a:rPr>
              <a:t>$201M</a:t>
            </a:r>
            <a:endParaRPr sz="2400" b="1" i="0" u="none" strike="noStrike" cap="none">
              <a:solidFill>
                <a:schemeClr val="dk1"/>
              </a:solidFill>
              <a:latin typeface="Quattrocento Sans"/>
              <a:ea typeface="Quattrocento Sans"/>
              <a:cs typeface="Quattrocento Sans"/>
              <a:sym typeface="Quattrocento Sans"/>
            </a:endParaRPr>
          </a:p>
        </p:txBody>
      </p:sp>
      <p:sp>
        <p:nvSpPr>
          <p:cNvPr id="552" name="Google Shape;552;p79"/>
          <p:cNvSpPr txBox="1"/>
          <p:nvPr/>
        </p:nvSpPr>
        <p:spPr>
          <a:xfrm>
            <a:off x="3462400" y="1065000"/>
            <a:ext cx="14154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Quattrocento Sans"/>
                <a:ea typeface="Quattrocento Sans"/>
                <a:cs typeface="Quattrocento Sans"/>
                <a:sym typeface="Quattrocento Sans"/>
              </a:rPr>
              <a:t>$383M</a:t>
            </a:r>
            <a:endParaRPr sz="2400" b="1" i="0" u="none" strike="noStrike" cap="none">
              <a:solidFill>
                <a:schemeClr val="dk1"/>
              </a:solidFill>
              <a:latin typeface="Quattrocento Sans"/>
              <a:ea typeface="Quattrocento Sans"/>
              <a:cs typeface="Quattrocento Sans"/>
              <a:sym typeface="Quattrocento Sans"/>
            </a:endParaRPr>
          </a:p>
        </p:txBody>
      </p:sp>
      <p:sp>
        <p:nvSpPr>
          <p:cNvPr id="553" name="Google Shape;553;p79"/>
          <p:cNvSpPr txBox="1"/>
          <p:nvPr/>
        </p:nvSpPr>
        <p:spPr>
          <a:xfrm>
            <a:off x="4877800" y="1065000"/>
            <a:ext cx="1224600" cy="554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Quattrocento Sans"/>
                <a:ea typeface="Quattrocento Sans"/>
                <a:cs typeface="Quattrocento Sans"/>
                <a:sym typeface="Quattrocento Sans"/>
              </a:rPr>
              <a:t>$634M</a:t>
            </a:r>
            <a:endParaRPr sz="2400" b="1" i="0" u="none" strike="noStrike" cap="none">
              <a:solidFill>
                <a:schemeClr val="dk1"/>
              </a:solidFill>
              <a:latin typeface="Quattrocento Sans"/>
              <a:ea typeface="Quattrocento Sans"/>
              <a:cs typeface="Quattrocento Sans"/>
              <a:sym typeface="Quattrocento Sans"/>
            </a:endParaRPr>
          </a:p>
        </p:txBody>
      </p:sp>
      <p:sp>
        <p:nvSpPr>
          <p:cNvPr id="554" name="Google Shape;554;p79"/>
          <p:cNvSpPr/>
          <p:nvPr/>
        </p:nvSpPr>
        <p:spPr>
          <a:xfrm rot="10800000">
            <a:off x="1031950" y="1484576"/>
            <a:ext cx="1067700" cy="302700"/>
          </a:xfrm>
          <a:prstGeom prst="trapezoid">
            <a:avLst>
              <a:gd name="adj" fmla="val 107012"/>
            </a:avLst>
          </a:prstGeom>
          <a:gradFill>
            <a:gsLst>
              <a:gs pos="0">
                <a:schemeClr val="lt1"/>
              </a:gs>
              <a:gs pos="100000">
                <a:schemeClr val="dk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55" name="Google Shape;555;p79"/>
          <p:cNvSpPr/>
          <p:nvPr/>
        </p:nvSpPr>
        <p:spPr>
          <a:xfrm rot="10800000">
            <a:off x="2382100" y="1484576"/>
            <a:ext cx="1067700" cy="302700"/>
          </a:xfrm>
          <a:prstGeom prst="trapezoid">
            <a:avLst>
              <a:gd name="adj" fmla="val 107012"/>
            </a:avLst>
          </a:prstGeom>
          <a:gradFill>
            <a:gsLst>
              <a:gs pos="0">
                <a:schemeClr val="lt1"/>
              </a:gs>
              <a:gs pos="100000">
                <a:schemeClr val="dk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56" name="Google Shape;556;p79"/>
          <p:cNvSpPr/>
          <p:nvPr/>
        </p:nvSpPr>
        <p:spPr>
          <a:xfrm rot="10800000">
            <a:off x="3649412" y="1484576"/>
            <a:ext cx="1067700" cy="302700"/>
          </a:xfrm>
          <a:prstGeom prst="trapezoid">
            <a:avLst>
              <a:gd name="adj" fmla="val 107012"/>
            </a:avLst>
          </a:prstGeom>
          <a:gradFill>
            <a:gsLst>
              <a:gs pos="0">
                <a:schemeClr val="lt1"/>
              </a:gs>
              <a:gs pos="100000">
                <a:schemeClr val="dk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57" name="Google Shape;557;p79"/>
          <p:cNvSpPr/>
          <p:nvPr/>
        </p:nvSpPr>
        <p:spPr>
          <a:xfrm rot="10800000">
            <a:off x="4996187" y="1484576"/>
            <a:ext cx="1067700" cy="302700"/>
          </a:xfrm>
          <a:prstGeom prst="trapezoid">
            <a:avLst>
              <a:gd name="adj" fmla="val 107012"/>
            </a:avLst>
          </a:prstGeom>
          <a:gradFill>
            <a:gsLst>
              <a:gs pos="0">
                <a:schemeClr val="lt1"/>
              </a:gs>
              <a:gs pos="100000">
                <a:schemeClr val="dk1"/>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558" name="Google Shape;558;p79"/>
          <p:cNvSpPr txBox="1"/>
          <p:nvPr/>
        </p:nvSpPr>
        <p:spPr>
          <a:xfrm>
            <a:off x="43253" y="1208950"/>
            <a:ext cx="11376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1" i="0" u="none" strike="noStrike" cap="none">
                <a:solidFill>
                  <a:schemeClr val="dk1"/>
                </a:solidFill>
                <a:latin typeface="Quattrocento Sans"/>
                <a:ea typeface="Quattrocento Sans"/>
                <a:cs typeface="Quattrocento Sans"/>
                <a:sym typeface="Quattrocento Sans"/>
              </a:rPr>
              <a:t>ARR</a:t>
            </a:r>
            <a:endParaRPr sz="1000" b="1" i="0" u="none" strike="noStrike" cap="none">
              <a:solidFill>
                <a:schemeClr val="dk1"/>
              </a:solidFill>
              <a:latin typeface="Quattrocento Sans"/>
              <a:ea typeface="Quattrocento Sans"/>
              <a:cs typeface="Quattrocento Sans"/>
              <a:sym typeface="Quattrocento Sans"/>
            </a:endParaRPr>
          </a:p>
        </p:txBody>
      </p:sp>
      <p:sp>
        <p:nvSpPr>
          <p:cNvPr id="559" name="Google Shape;559;p79"/>
          <p:cNvSpPr/>
          <p:nvPr/>
        </p:nvSpPr>
        <p:spPr>
          <a:xfrm>
            <a:off x="78624" y="1300600"/>
            <a:ext cx="494400" cy="155400"/>
          </a:xfrm>
          <a:prstGeom prst="roundRect">
            <a:avLst>
              <a:gd name="adj" fmla="val 50000"/>
            </a:avLst>
          </a:prstGeom>
          <a:solidFill>
            <a:schemeClr val="dk1"/>
          </a:solidFill>
          <a:ln>
            <a:noFill/>
          </a:ln>
        </p:spPr>
        <p:txBody>
          <a:bodyPr spcFirstLastPara="1" wrap="square" lIns="0" tIns="0" rIns="0" bIns="9125" anchor="ctr" anchorCtr="0">
            <a:noAutofit/>
          </a:bodyPr>
          <a:lstStyle/>
          <a:p>
            <a:pPr marL="0" marR="0" lvl="0" indent="0" algn="ctr" rtl="0">
              <a:lnSpc>
                <a:spcPct val="100000"/>
              </a:lnSpc>
              <a:spcBef>
                <a:spcPts val="0"/>
              </a:spcBef>
              <a:spcAft>
                <a:spcPts val="0"/>
              </a:spcAft>
              <a:buClr>
                <a:srgbClr val="FFFFFF"/>
              </a:buClr>
              <a:buSzPts val="1100"/>
              <a:buFont typeface="Arial"/>
              <a:buNone/>
            </a:pPr>
            <a:r>
              <a:rPr lang="en" sz="700" b="1" i="0" u="none" strike="noStrike" cap="none">
                <a:solidFill>
                  <a:srgbClr val="FFFFFF"/>
                </a:solidFill>
                <a:latin typeface="Quattrocento Sans"/>
                <a:ea typeface="Quattrocento Sans"/>
                <a:cs typeface="Quattrocento Sans"/>
                <a:sym typeface="Quattrocento Sans"/>
              </a:rPr>
              <a:t>ARR</a:t>
            </a:r>
            <a:endParaRPr sz="700" b="1" i="0" u="none" strike="noStrike" cap="none">
              <a:solidFill>
                <a:srgbClr val="000000"/>
              </a:solidFill>
              <a:latin typeface="Arial"/>
              <a:ea typeface="Arial"/>
              <a:cs typeface="Arial"/>
              <a:sym typeface="Arial"/>
            </a:endParaRPr>
          </a:p>
        </p:txBody>
      </p:sp>
      <p:sp>
        <p:nvSpPr>
          <p:cNvPr id="560" name="Google Shape;560;p79"/>
          <p:cNvSpPr txBox="1"/>
          <p:nvPr/>
        </p:nvSpPr>
        <p:spPr>
          <a:xfrm>
            <a:off x="6931725" y="885700"/>
            <a:ext cx="1067700" cy="738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chemeClr val="dk1"/>
                </a:solidFill>
                <a:latin typeface="Quattrocento Sans"/>
                <a:ea typeface="Quattrocento Sans"/>
                <a:cs typeface="Quattrocento Sans"/>
                <a:sym typeface="Quattrocento Sans"/>
              </a:rPr>
              <a:t>$1Bn</a:t>
            </a:r>
            <a:endParaRPr sz="2200" b="1" i="0" u="none" strike="noStrike" cap="none">
              <a:solidFill>
                <a:schemeClr val="dk1"/>
              </a:solidFill>
              <a:latin typeface="Quattrocento Sans"/>
              <a:ea typeface="Quattrocento Sans"/>
              <a:cs typeface="Quattrocento Sans"/>
              <a:sym typeface="Quattrocento Sans"/>
            </a:endParaRPr>
          </a:p>
        </p:txBody>
      </p:sp>
      <p:sp>
        <p:nvSpPr>
          <p:cNvPr id="561" name="Google Shape;561;p79"/>
          <p:cNvSpPr txBox="1"/>
          <p:nvPr/>
        </p:nvSpPr>
        <p:spPr>
          <a:xfrm>
            <a:off x="6335813" y="1551025"/>
            <a:ext cx="744900" cy="538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FFFFFF"/>
                </a:solidFill>
                <a:latin typeface="Quattrocento Sans"/>
                <a:ea typeface="Quattrocento Sans"/>
                <a:cs typeface="Quattrocento Sans"/>
                <a:sym typeface="Quattrocento Sans"/>
              </a:rPr>
              <a:t>Year 5</a:t>
            </a:r>
            <a:endParaRPr sz="1000" b="1" i="0" u="none" strike="noStrike" cap="none">
              <a:solidFill>
                <a:srgbClr val="FFFFFF"/>
              </a:solidFill>
              <a:latin typeface="Quattrocento Sans"/>
              <a:ea typeface="Quattrocento Sans"/>
              <a:cs typeface="Quattrocento Sans"/>
              <a:sym typeface="Quattrocento Sans"/>
            </a:endParaRPr>
          </a:p>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000000"/>
                </a:solidFill>
                <a:latin typeface="Quattrocento Sans"/>
                <a:ea typeface="Quattrocento Sans"/>
                <a:cs typeface="Quattrocento Sans"/>
                <a:sym typeface="Quattrocento Sans"/>
              </a:rPr>
              <a:t>2027</a:t>
            </a:r>
            <a:endParaRPr sz="1300" b="1" i="0" u="none" strike="noStrike" cap="none">
              <a:solidFill>
                <a:srgbClr val="000000"/>
              </a:solidFill>
              <a:latin typeface="Quattrocento Sans"/>
              <a:ea typeface="Quattrocento Sans"/>
              <a:cs typeface="Quattrocento Sans"/>
              <a:sym typeface="Quattrocento Sans"/>
            </a:endParaRPr>
          </a:p>
        </p:txBody>
      </p:sp>
      <p:sp>
        <p:nvSpPr>
          <p:cNvPr id="562" name="Google Shape;562;p7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Contrast Custom">
  <p:cSld name="Contrast Custom">
    <p:spTree>
      <p:nvGrpSpPr>
        <p:cNvPr id="1" name="Shape 563"/>
        <p:cNvGrpSpPr/>
        <p:nvPr/>
      </p:nvGrpSpPr>
      <p:grpSpPr>
        <a:xfrm>
          <a:off x="0" y="0"/>
          <a:ext cx="0" cy="0"/>
          <a:chOff x="0" y="0"/>
          <a:chExt cx="0" cy="0"/>
        </a:xfrm>
      </p:grpSpPr>
      <p:pic>
        <p:nvPicPr>
          <p:cNvPr id="564" name="Google Shape;564;p80"/>
          <p:cNvPicPr preferRelativeResize="0"/>
          <p:nvPr/>
        </p:nvPicPr>
        <p:blipFill rotWithShape="1">
          <a:blip r:embed="rId2">
            <a:alphaModFix/>
          </a:blip>
          <a:srcRect/>
          <a:stretch/>
        </p:blipFill>
        <p:spPr>
          <a:xfrm>
            <a:off x="7688205" y="206977"/>
            <a:ext cx="1261873" cy="228947"/>
          </a:xfrm>
          <a:prstGeom prst="rect">
            <a:avLst/>
          </a:prstGeom>
          <a:noFill/>
          <a:ln>
            <a:noFill/>
          </a:ln>
        </p:spPr>
      </p:pic>
      <p:sp>
        <p:nvSpPr>
          <p:cNvPr id="565" name="Google Shape;565;p80"/>
          <p:cNvSpPr txBox="1"/>
          <p:nvPr/>
        </p:nvSpPr>
        <p:spPr>
          <a:xfrm>
            <a:off x="8793778" y="4970969"/>
            <a:ext cx="321600" cy="138600"/>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chemeClr val="dk1"/>
              </a:buClr>
              <a:buSzPts val="900"/>
              <a:buFont typeface="Roboto Light"/>
              <a:buNone/>
            </a:pPr>
            <a:fld id="{00000000-1234-1234-1234-123412341234}" type="slidenum">
              <a:rPr lang="en" sz="900" b="0" i="0" u="none" strike="noStrike" cap="none">
                <a:solidFill>
                  <a:schemeClr val="dk1"/>
                </a:solidFill>
                <a:latin typeface="Roboto Light"/>
                <a:ea typeface="Roboto Light"/>
                <a:cs typeface="Roboto Light"/>
                <a:sym typeface="Roboto Light"/>
              </a:rPr>
              <a:t>‹#›</a:t>
            </a:fld>
            <a:endParaRPr sz="900" b="0" i="0" u="none" strike="noStrike" cap="none">
              <a:solidFill>
                <a:schemeClr val="dk1"/>
              </a:solidFill>
              <a:latin typeface="Roboto Light"/>
              <a:ea typeface="Roboto Light"/>
              <a:cs typeface="Roboto Light"/>
              <a:sym typeface="Roboto Light"/>
            </a:endParaRPr>
          </a:p>
        </p:txBody>
      </p:sp>
      <p:sp>
        <p:nvSpPr>
          <p:cNvPr id="566" name="Google Shape;566;p80"/>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600"/>
              <a:buFont typeface="Roboto"/>
              <a:buNone/>
            </a:pPr>
            <a:r>
              <a:rPr lang="en" sz="600" b="0" i="0" u="none" strike="noStrike" cap="none">
                <a:solidFill>
                  <a:schemeClr val="dk1"/>
                </a:solidFill>
                <a:latin typeface="Roboto"/>
                <a:ea typeface="Roboto"/>
                <a:cs typeface="Roboto"/>
                <a:sym typeface="Roboto"/>
              </a:rPr>
              <a:t>Circles X | </a:t>
            </a:r>
            <a:r>
              <a:rPr lang="en" sz="600" b="0" i="1" u="none" strike="noStrike" cap="none">
                <a:solidFill>
                  <a:schemeClr val="dk1"/>
                </a:solidFill>
                <a:latin typeface="Roboto"/>
                <a:ea typeface="Roboto"/>
                <a:cs typeface="Roboto"/>
                <a:sym typeface="Roboto"/>
              </a:rPr>
              <a:t>Private &amp; Confidential</a:t>
            </a:r>
            <a:endParaRPr sz="600" b="0" i="1" u="none" strike="noStrike" cap="none">
              <a:solidFill>
                <a:schemeClr val="dk1"/>
              </a:solidFill>
              <a:latin typeface="Roboto"/>
              <a:ea typeface="Roboto"/>
              <a:cs typeface="Roboto"/>
              <a:sym typeface="Roboto"/>
            </a:endParaRPr>
          </a:p>
        </p:txBody>
      </p:sp>
      <p:sp>
        <p:nvSpPr>
          <p:cNvPr id="567" name="Google Shape;567;p8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matchingName="Title">
  <p:cSld name="Title">
    <p:bg>
      <p:bgPr>
        <a:solidFill>
          <a:schemeClr val="lt1"/>
        </a:solidFill>
        <a:effectLst/>
      </p:bgPr>
    </p:bg>
    <p:spTree>
      <p:nvGrpSpPr>
        <p:cNvPr id="1" name="Shape 568"/>
        <p:cNvGrpSpPr/>
        <p:nvPr/>
      </p:nvGrpSpPr>
      <p:grpSpPr>
        <a:xfrm>
          <a:off x="0" y="0"/>
          <a:ext cx="0" cy="0"/>
          <a:chOff x="0" y="0"/>
          <a:chExt cx="0" cy="0"/>
        </a:xfrm>
      </p:grpSpPr>
      <p:sp>
        <p:nvSpPr>
          <p:cNvPr id="569" name="Google Shape;569;p81"/>
          <p:cNvSpPr txBox="1">
            <a:spLocks noGrp="1"/>
          </p:cNvSpPr>
          <p:nvPr>
            <p:ph type="title"/>
          </p:nvPr>
        </p:nvSpPr>
        <p:spPr>
          <a:xfrm>
            <a:off x="464126" y="2664136"/>
            <a:ext cx="7245000" cy="3693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accent3"/>
              </a:buClr>
              <a:buSzPts val="2400"/>
              <a:buFont typeface="Roboto"/>
              <a:buNone/>
              <a:defRPr sz="2400">
                <a:solidFill>
                  <a:schemeClr val="accent3"/>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0" name="Google Shape;570;p81"/>
          <p:cNvSpPr txBox="1"/>
          <p:nvPr/>
        </p:nvSpPr>
        <p:spPr>
          <a:xfrm flipH="1">
            <a:off x="311725" y="1744350"/>
            <a:ext cx="5214900" cy="827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6000"/>
              <a:buFont typeface="Arial"/>
              <a:buNone/>
            </a:pPr>
            <a:r>
              <a:rPr lang="en" sz="6000" b="0" i="0" u="none" strike="noStrike" cap="none">
                <a:solidFill>
                  <a:srgbClr val="000869"/>
                </a:solidFill>
                <a:latin typeface="Roboto Thin"/>
                <a:ea typeface="Roboto Thin"/>
                <a:cs typeface="Roboto Thin"/>
                <a:sym typeface="Roboto Thin"/>
              </a:rPr>
              <a:t>Circles X</a:t>
            </a:r>
            <a:endParaRPr sz="1100" b="0" i="0" u="none" strike="noStrike" cap="none">
              <a:solidFill>
                <a:srgbClr val="000000"/>
              </a:solidFill>
              <a:latin typeface="Arial"/>
              <a:ea typeface="Arial"/>
              <a:cs typeface="Arial"/>
              <a:sym typeface="Arial"/>
            </a:endParaRPr>
          </a:p>
        </p:txBody>
      </p:sp>
      <p:pic>
        <p:nvPicPr>
          <p:cNvPr id="571" name="Google Shape;571;p81"/>
          <p:cNvPicPr preferRelativeResize="0"/>
          <p:nvPr/>
        </p:nvPicPr>
        <p:blipFill rotWithShape="1">
          <a:blip r:embed="rId2">
            <a:alphaModFix/>
          </a:blip>
          <a:srcRect/>
          <a:stretch/>
        </p:blipFill>
        <p:spPr>
          <a:xfrm>
            <a:off x="5322757" y="4925925"/>
            <a:ext cx="3829040" cy="228600"/>
          </a:xfrm>
          <a:prstGeom prst="rect">
            <a:avLst/>
          </a:prstGeom>
          <a:noFill/>
          <a:ln>
            <a:noFill/>
          </a:ln>
        </p:spPr>
      </p:pic>
      <p:sp>
        <p:nvSpPr>
          <p:cNvPr id="572" name="Google Shape;572;p81"/>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600"/>
              <a:buFont typeface="Roboto"/>
              <a:buNone/>
            </a:pPr>
            <a:r>
              <a:rPr lang="en" sz="600" b="0" i="0" u="none" strike="noStrike" cap="none">
                <a:solidFill>
                  <a:schemeClr val="lt1"/>
                </a:solidFill>
                <a:latin typeface="Roboto"/>
                <a:ea typeface="Roboto"/>
                <a:cs typeface="Roboto"/>
                <a:sym typeface="Roboto"/>
              </a:rPr>
              <a:t>Circles X | </a:t>
            </a:r>
            <a:r>
              <a:rPr lang="en" sz="600" b="0" i="1" u="none" strike="noStrike" cap="none">
                <a:solidFill>
                  <a:schemeClr val="lt1"/>
                </a:solidFill>
                <a:latin typeface="Roboto"/>
                <a:ea typeface="Roboto"/>
                <a:cs typeface="Roboto"/>
                <a:sym typeface="Roboto"/>
              </a:rPr>
              <a:t>Private &amp; Confidential</a:t>
            </a:r>
            <a:endParaRPr sz="600" b="0" i="1" u="none" strike="noStrike" cap="none">
              <a:solidFill>
                <a:schemeClr val="lt1"/>
              </a:solidFill>
              <a:latin typeface="Roboto"/>
              <a:ea typeface="Roboto"/>
              <a:cs typeface="Roboto"/>
              <a:sym typeface="Roboto"/>
            </a:endParaRPr>
          </a:p>
        </p:txBody>
      </p:sp>
      <p:pic>
        <p:nvPicPr>
          <p:cNvPr id="573" name="Google Shape;573;p81"/>
          <p:cNvPicPr preferRelativeResize="0"/>
          <p:nvPr/>
        </p:nvPicPr>
        <p:blipFill rotWithShape="1">
          <a:blip r:embed="rId3">
            <a:alphaModFix/>
          </a:blip>
          <a:srcRect/>
          <a:stretch/>
        </p:blipFill>
        <p:spPr>
          <a:xfrm>
            <a:off x="7691583" y="206975"/>
            <a:ext cx="1258492" cy="228600"/>
          </a:xfrm>
          <a:prstGeom prst="rect">
            <a:avLst/>
          </a:prstGeom>
          <a:noFill/>
          <a:ln>
            <a:noFill/>
          </a:ln>
        </p:spPr>
      </p:pic>
      <p:sp>
        <p:nvSpPr>
          <p:cNvPr id="574" name="Google Shape;574;p8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Section">
  <p:cSld name="Section">
    <p:spTree>
      <p:nvGrpSpPr>
        <p:cNvPr id="1" name="Shape 575"/>
        <p:cNvGrpSpPr/>
        <p:nvPr/>
      </p:nvGrpSpPr>
      <p:grpSpPr>
        <a:xfrm>
          <a:off x="0" y="0"/>
          <a:ext cx="0" cy="0"/>
          <a:chOff x="0" y="0"/>
          <a:chExt cx="0" cy="0"/>
        </a:xfrm>
      </p:grpSpPr>
      <p:sp>
        <p:nvSpPr>
          <p:cNvPr id="576" name="Google Shape;576;p82"/>
          <p:cNvSpPr txBox="1">
            <a:spLocks noGrp="1"/>
          </p:cNvSpPr>
          <p:nvPr>
            <p:ph type="title"/>
          </p:nvPr>
        </p:nvSpPr>
        <p:spPr>
          <a:xfrm>
            <a:off x="1613235" y="3431999"/>
            <a:ext cx="7114800" cy="5079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3600"/>
              <a:buFont typeface="Roboto Thin"/>
              <a:buNone/>
              <a:defRPr sz="3600" b="0">
                <a:latin typeface="Roboto Thin"/>
                <a:ea typeface="Roboto Thin"/>
                <a:cs typeface="Roboto Thin"/>
                <a:sym typeface="Roboto Thin"/>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577" name="Google Shape;577;p82"/>
          <p:cNvPicPr preferRelativeResize="0"/>
          <p:nvPr/>
        </p:nvPicPr>
        <p:blipFill rotWithShape="1">
          <a:blip r:embed="rId2">
            <a:alphaModFix/>
          </a:blip>
          <a:srcRect/>
          <a:stretch/>
        </p:blipFill>
        <p:spPr>
          <a:xfrm>
            <a:off x="5322757" y="4925925"/>
            <a:ext cx="3829040" cy="228600"/>
          </a:xfrm>
          <a:prstGeom prst="rect">
            <a:avLst/>
          </a:prstGeom>
          <a:noFill/>
          <a:ln>
            <a:noFill/>
          </a:ln>
        </p:spPr>
      </p:pic>
      <p:pic>
        <p:nvPicPr>
          <p:cNvPr id="578" name="Google Shape;578;p82"/>
          <p:cNvPicPr preferRelativeResize="0"/>
          <p:nvPr/>
        </p:nvPicPr>
        <p:blipFill rotWithShape="1">
          <a:blip r:embed="rId3">
            <a:alphaModFix/>
          </a:blip>
          <a:srcRect/>
          <a:stretch/>
        </p:blipFill>
        <p:spPr>
          <a:xfrm>
            <a:off x="7691583" y="206975"/>
            <a:ext cx="1258492" cy="228600"/>
          </a:xfrm>
          <a:prstGeom prst="rect">
            <a:avLst/>
          </a:prstGeom>
          <a:noFill/>
          <a:ln>
            <a:noFill/>
          </a:ln>
        </p:spPr>
      </p:pic>
      <p:sp>
        <p:nvSpPr>
          <p:cNvPr id="579" name="Google Shape;579;p82"/>
          <p:cNvSpPr txBox="1"/>
          <p:nvPr/>
        </p:nvSpPr>
        <p:spPr>
          <a:xfrm>
            <a:off x="8793778" y="4970969"/>
            <a:ext cx="321600" cy="138600"/>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chemeClr val="lt1"/>
              </a:buClr>
              <a:buSzPts val="900"/>
              <a:buFont typeface="Roboto Light"/>
              <a:buNone/>
            </a:pPr>
            <a:fld id="{00000000-1234-1234-1234-123412341234}" type="slidenum">
              <a:rPr lang="en" sz="900" b="0" i="0" u="none" strike="noStrike" cap="none">
                <a:solidFill>
                  <a:schemeClr val="lt1"/>
                </a:solidFill>
                <a:latin typeface="Roboto Light"/>
                <a:ea typeface="Roboto Light"/>
                <a:cs typeface="Roboto Light"/>
                <a:sym typeface="Roboto Light"/>
              </a:rPr>
              <a:t>‹#›</a:t>
            </a:fld>
            <a:endParaRPr sz="900" b="0" i="0" u="none" strike="noStrike" cap="none">
              <a:solidFill>
                <a:schemeClr val="lt1"/>
              </a:solidFill>
              <a:latin typeface="Roboto Light"/>
              <a:ea typeface="Roboto Light"/>
              <a:cs typeface="Roboto Light"/>
              <a:sym typeface="Roboto Light"/>
            </a:endParaRPr>
          </a:p>
        </p:txBody>
      </p:sp>
      <p:sp>
        <p:nvSpPr>
          <p:cNvPr id="580" name="Google Shape;580;p82"/>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600"/>
              <a:buFont typeface="Roboto"/>
              <a:buNone/>
            </a:pPr>
            <a:r>
              <a:rPr lang="en" sz="600" b="0" i="0" u="none" strike="noStrike" cap="none">
                <a:solidFill>
                  <a:schemeClr val="lt1"/>
                </a:solidFill>
                <a:latin typeface="Roboto"/>
                <a:ea typeface="Roboto"/>
                <a:cs typeface="Roboto"/>
                <a:sym typeface="Roboto"/>
              </a:rPr>
              <a:t>Circles X | </a:t>
            </a:r>
            <a:r>
              <a:rPr lang="en" sz="600" b="0" i="1" u="none" strike="noStrike" cap="none">
                <a:solidFill>
                  <a:schemeClr val="lt1"/>
                </a:solidFill>
                <a:latin typeface="Roboto"/>
                <a:ea typeface="Roboto"/>
                <a:cs typeface="Roboto"/>
                <a:sym typeface="Roboto"/>
              </a:rPr>
              <a:t>Private &amp; Confidential</a:t>
            </a:r>
            <a:endParaRPr sz="600" b="0" i="1" u="none" strike="noStrike" cap="none">
              <a:solidFill>
                <a:schemeClr val="lt1"/>
              </a:solidFill>
              <a:latin typeface="Roboto"/>
              <a:ea typeface="Roboto"/>
              <a:cs typeface="Roboto"/>
              <a:sym typeface="Roboto"/>
            </a:endParaRPr>
          </a:p>
        </p:txBody>
      </p:sp>
      <p:cxnSp>
        <p:nvCxnSpPr>
          <p:cNvPr id="581" name="Google Shape;581;p82"/>
          <p:cNvCxnSpPr/>
          <p:nvPr/>
        </p:nvCxnSpPr>
        <p:spPr>
          <a:xfrm>
            <a:off x="1343450" y="2954663"/>
            <a:ext cx="6300" cy="1462500"/>
          </a:xfrm>
          <a:prstGeom prst="straightConnector1">
            <a:avLst/>
          </a:prstGeom>
          <a:noFill/>
          <a:ln w="21425" cap="flat" cmpd="sng">
            <a:solidFill>
              <a:srgbClr val="000869"/>
            </a:solidFill>
            <a:prstDash val="solid"/>
            <a:round/>
            <a:headEnd type="none" w="sm" len="sm"/>
            <a:tailEnd type="none" w="sm" len="sm"/>
          </a:ln>
        </p:spPr>
      </p:cxnSp>
      <p:sp>
        <p:nvSpPr>
          <p:cNvPr id="582" name="Google Shape;582;p8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3-line">
  <p:cSld name="3-line">
    <p:spTree>
      <p:nvGrpSpPr>
        <p:cNvPr id="1" name="Shape 583"/>
        <p:cNvGrpSpPr/>
        <p:nvPr/>
      </p:nvGrpSpPr>
      <p:grpSpPr>
        <a:xfrm>
          <a:off x="0" y="0"/>
          <a:ext cx="0" cy="0"/>
          <a:chOff x="0" y="0"/>
          <a:chExt cx="0" cy="0"/>
        </a:xfrm>
      </p:grpSpPr>
      <p:pic>
        <p:nvPicPr>
          <p:cNvPr id="584" name="Google Shape;584;p83"/>
          <p:cNvPicPr preferRelativeResize="0"/>
          <p:nvPr/>
        </p:nvPicPr>
        <p:blipFill rotWithShape="1">
          <a:blip r:embed="rId2">
            <a:alphaModFix/>
          </a:blip>
          <a:srcRect/>
          <a:stretch/>
        </p:blipFill>
        <p:spPr>
          <a:xfrm>
            <a:off x="5322757" y="4925925"/>
            <a:ext cx="3829040" cy="228600"/>
          </a:xfrm>
          <a:prstGeom prst="rect">
            <a:avLst/>
          </a:prstGeom>
          <a:noFill/>
          <a:ln>
            <a:noFill/>
          </a:ln>
        </p:spPr>
      </p:pic>
      <p:pic>
        <p:nvPicPr>
          <p:cNvPr id="585" name="Google Shape;585;p83"/>
          <p:cNvPicPr preferRelativeResize="0"/>
          <p:nvPr/>
        </p:nvPicPr>
        <p:blipFill rotWithShape="1">
          <a:blip r:embed="rId3">
            <a:alphaModFix/>
          </a:blip>
          <a:srcRect/>
          <a:stretch/>
        </p:blipFill>
        <p:spPr>
          <a:xfrm>
            <a:off x="7691583" y="206975"/>
            <a:ext cx="1258492" cy="228600"/>
          </a:xfrm>
          <a:prstGeom prst="rect">
            <a:avLst/>
          </a:prstGeom>
          <a:noFill/>
          <a:ln>
            <a:noFill/>
          </a:ln>
        </p:spPr>
      </p:pic>
      <p:sp>
        <p:nvSpPr>
          <p:cNvPr id="586" name="Google Shape;586;p83"/>
          <p:cNvSpPr txBox="1"/>
          <p:nvPr/>
        </p:nvSpPr>
        <p:spPr>
          <a:xfrm>
            <a:off x="8793778" y="4970969"/>
            <a:ext cx="321600" cy="138600"/>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chemeClr val="lt1"/>
              </a:buClr>
              <a:buSzPts val="900"/>
              <a:buFont typeface="Roboto Light"/>
              <a:buNone/>
            </a:pPr>
            <a:fld id="{00000000-1234-1234-1234-123412341234}" type="slidenum">
              <a:rPr lang="en" sz="900" b="0" i="0" u="none" strike="noStrike" cap="none">
                <a:solidFill>
                  <a:schemeClr val="lt1"/>
                </a:solidFill>
                <a:latin typeface="Roboto Light"/>
                <a:ea typeface="Roboto Light"/>
                <a:cs typeface="Roboto Light"/>
                <a:sym typeface="Roboto Light"/>
              </a:rPr>
              <a:t>‹#›</a:t>
            </a:fld>
            <a:endParaRPr sz="900" b="0" i="0" u="none" strike="noStrike" cap="none">
              <a:solidFill>
                <a:schemeClr val="lt1"/>
              </a:solidFill>
              <a:latin typeface="Roboto Light"/>
              <a:ea typeface="Roboto Light"/>
              <a:cs typeface="Roboto Light"/>
              <a:sym typeface="Roboto Light"/>
            </a:endParaRPr>
          </a:p>
        </p:txBody>
      </p:sp>
      <p:sp>
        <p:nvSpPr>
          <p:cNvPr id="587" name="Google Shape;587;p83"/>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600"/>
              <a:buFont typeface="Roboto"/>
              <a:buNone/>
            </a:pPr>
            <a:r>
              <a:rPr lang="en" sz="600" b="0" i="0" u="none" strike="noStrike" cap="none">
                <a:solidFill>
                  <a:schemeClr val="lt1"/>
                </a:solidFill>
                <a:latin typeface="Roboto"/>
                <a:ea typeface="Roboto"/>
                <a:cs typeface="Roboto"/>
                <a:sym typeface="Roboto"/>
              </a:rPr>
              <a:t>Circles X | </a:t>
            </a:r>
            <a:r>
              <a:rPr lang="en" sz="600" b="0" i="1" u="none" strike="noStrike" cap="none">
                <a:solidFill>
                  <a:schemeClr val="lt1"/>
                </a:solidFill>
                <a:latin typeface="Roboto"/>
                <a:ea typeface="Roboto"/>
                <a:cs typeface="Roboto"/>
                <a:sym typeface="Roboto"/>
              </a:rPr>
              <a:t>Private &amp; Confidential</a:t>
            </a:r>
            <a:endParaRPr sz="600" b="0" i="1" u="none" strike="noStrike" cap="none">
              <a:solidFill>
                <a:schemeClr val="lt1"/>
              </a:solidFill>
              <a:latin typeface="Roboto"/>
              <a:ea typeface="Roboto"/>
              <a:cs typeface="Roboto"/>
              <a:sym typeface="Roboto"/>
            </a:endParaRPr>
          </a:p>
        </p:txBody>
      </p:sp>
      <p:sp>
        <p:nvSpPr>
          <p:cNvPr id="588" name="Google Shape;588;p83"/>
          <p:cNvSpPr txBox="1">
            <a:spLocks noGrp="1"/>
          </p:cNvSpPr>
          <p:nvPr>
            <p:ph type="title"/>
          </p:nvPr>
        </p:nvSpPr>
        <p:spPr>
          <a:xfrm>
            <a:off x="416054" y="526182"/>
            <a:ext cx="69534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Clr>
                <a:schemeClr val="dk1"/>
              </a:buClr>
              <a:buSzPts val="2000"/>
              <a:buFont typeface="Roboto"/>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cxnSp>
        <p:nvCxnSpPr>
          <p:cNvPr id="589" name="Google Shape;589;p83"/>
          <p:cNvCxnSpPr/>
          <p:nvPr/>
        </p:nvCxnSpPr>
        <p:spPr>
          <a:xfrm>
            <a:off x="291225" y="283175"/>
            <a:ext cx="0" cy="793800"/>
          </a:xfrm>
          <a:prstGeom prst="straightConnector1">
            <a:avLst/>
          </a:prstGeom>
          <a:noFill/>
          <a:ln w="21425" cap="flat" cmpd="sng">
            <a:solidFill>
              <a:srgbClr val="0015C4"/>
            </a:solidFill>
            <a:prstDash val="solid"/>
            <a:round/>
            <a:headEnd type="none" w="sm" len="sm"/>
            <a:tailEnd type="none" w="sm" len="sm"/>
          </a:ln>
        </p:spPr>
      </p:cxnSp>
      <p:sp>
        <p:nvSpPr>
          <p:cNvPr id="590" name="Google Shape;590;p8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matchingName="Custom">
  <p:cSld name="Custom">
    <p:spTree>
      <p:nvGrpSpPr>
        <p:cNvPr id="1" name="Shape 591"/>
        <p:cNvGrpSpPr/>
        <p:nvPr/>
      </p:nvGrpSpPr>
      <p:grpSpPr>
        <a:xfrm>
          <a:off x="0" y="0"/>
          <a:ext cx="0" cy="0"/>
          <a:chOff x="0" y="0"/>
          <a:chExt cx="0" cy="0"/>
        </a:xfrm>
      </p:grpSpPr>
      <p:pic>
        <p:nvPicPr>
          <p:cNvPr id="592" name="Google Shape;592;p84"/>
          <p:cNvPicPr preferRelativeResize="0"/>
          <p:nvPr/>
        </p:nvPicPr>
        <p:blipFill rotWithShape="1">
          <a:blip r:embed="rId2">
            <a:alphaModFix/>
          </a:blip>
          <a:srcRect/>
          <a:stretch/>
        </p:blipFill>
        <p:spPr>
          <a:xfrm>
            <a:off x="7691583" y="206975"/>
            <a:ext cx="1258492" cy="228600"/>
          </a:xfrm>
          <a:prstGeom prst="rect">
            <a:avLst/>
          </a:prstGeom>
          <a:noFill/>
          <a:ln>
            <a:noFill/>
          </a:ln>
        </p:spPr>
      </p:pic>
      <p:sp>
        <p:nvSpPr>
          <p:cNvPr id="593" name="Google Shape;593;p84"/>
          <p:cNvSpPr txBox="1"/>
          <p:nvPr/>
        </p:nvSpPr>
        <p:spPr>
          <a:xfrm>
            <a:off x="8793778" y="4970969"/>
            <a:ext cx="321600" cy="138600"/>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chemeClr val="dk1"/>
              </a:buClr>
              <a:buSzPts val="900"/>
              <a:buFont typeface="Roboto Light"/>
              <a:buNone/>
            </a:pPr>
            <a:fld id="{00000000-1234-1234-1234-123412341234}" type="slidenum">
              <a:rPr lang="en" sz="900" b="0" i="0" u="none" strike="noStrike" cap="none">
                <a:solidFill>
                  <a:schemeClr val="dk1"/>
                </a:solidFill>
                <a:latin typeface="Roboto Light"/>
                <a:ea typeface="Roboto Light"/>
                <a:cs typeface="Roboto Light"/>
                <a:sym typeface="Roboto Light"/>
              </a:rPr>
              <a:t>‹#›</a:t>
            </a:fld>
            <a:endParaRPr sz="900" b="0" i="0" u="none" strike="noStrike" cap="none">
              <a:solidFill>
                <a:schemeClr val="dk1"/>
              </a:solidFill>
              <a:latin typeface="Roboto Light"/>
              <a:ea typeface="Roboto Light"/>
              <a:cs typeface="Roboto Light"/>
              <a:sym typeface="Roboto Light"/>
            </a:endParaRPr>
          </a:p>
        </p:txBody>
      </p:sp>
      <p:sp>
        <p:nvSpPr>
          <p:cNvPr id="594" name="Google Shape;594;p84"/>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600"/>
              <a:buFont typeface="Roboto"/>
              <a:buNone/>
            </a:pPr>
            <a:r>
              <a:rPr lang="en" sz="600" b="0" i="0" u="none" strike="noStrike" cap="none">
                <a:solidFill>
                  <a:schemeClr val="dk1"/>
                </a:solidFill>
                <a:latin typeface="Roboto"/>
                <a:ea typeface="Roboto"/>
                <a:cs typeface="Roboto"/>
                <a:sym typeface="Roboto"/>
              </a:rPr>
              <a:t>Circles X | </a:t>
            </a:r>
            <a:r>
              <a:rPr lang="en" sz="600" b="0" i="1" u="none" strike="noStrike" cap="none">
                <a:solidFill>
                  <a:schemeClr val="dk1"/>
                </a:solidFill>
                <a:latin typeface="Roboto"/>
                <a:ea typeface="Roboto"/>
                <a:cs typeface="Roboto"/>
                <a:sym typeface="Roboto"/>
              </a:rPr>
              <a:t>Private &amp; Confidential</a:t>
            </a:r>
            <a:endParaRPr sz="600" b="0" i="1" u="none" strike="noStrike" cap="none">
              <a:solidFill>
                <a:schemeClr val="dk1"/>
              </a:solidFill>
              <a:latin typeface="Roboto"/>
              <a:ea typeface="Roboto"/>
              <a:cs typeface="Roboto"/>
              <a:sym typeface="Roboto"/>
            </a:endParaRPr>
          </a:p>
        </p:txBody>
      </p:sp>
      <p:sp>
        <p:nvSpPr>
          <p:cNvPr id="595" name="Google Shape;595;p8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End">
  <p:cSld name="End">
    <p:spTree>
      <p:nvGrpSpPr>
        <p:cNvPr id="1" name="Shape 596"/>
        <p:cNvGrpSpPr/>
        <p:nvPr/>
      </p:nvGrpSpPr>
      <p:grpSpPr>
        <a:xfrm>
          <a:off x="0" y="0"/>
          <a:ext cx="0" cy="0"/>
          <a:chOff x="0" y="0"/>
          <a:chExt cx="0" cy="0"/>
        </a:xfrm>
      </p:grpSpPr>
      <p:pic>
        <p:nvPicPr>
          <p:cNvPr id="597" name="Google Shape;597;p85"/>
          <p:cNvPicPr preferRelativeResize="0"/>
          <p:nvPr/>
        </p:nvPicPr>
        <p:blipFill rotWithShape="1">
          <a:blip r:embed="rId2">
            <a:alphaModFix/>
          </a:blip>
          <a:srcRect/>
          <a:stretch/>
        </p:blipFill>
        <p:spPr>
          <a:xfrm>
            <a:off x="3198017" y="2322171"/>
            <a:ext cx="2747968" cy="499158"/>
          </a:xfrm>
          <a:prstGeom prst="rect">
            <a:avLst/>
          </a:prstGeom>
          <a:noFill/>
          <a:ln>
            <a:noFill/>
          </a:ln>
        </p:spPr>
      </p:pic>
      <p:sp>
        <p:nvSpPr>
          <p:cNvPr id="598" name="Google Shape;598;p8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matchingName="2_Custom">
  <p:cSld name="2_Custom">
    <p:spTree>
      <p:nvGrpSpPr>
        <p:cNvPr id="1" name="Shape 599"/>
        <p:cNvGrpSpPr/>
        <p:nvPr/>
      </p:nvGrpSpPr>
      <p:grpSpPr>
        <a:xfrm>
          <a:off x="0" y="0"/>
          <a:ext cx="0" cy="0"/>
          <a:chOff x="0" y="0"/>
          <a:chExt cx="0" cy="0"/>
        </a:xfrm>
      </p:grpSpPr>
      <p:sp>
        <p:nvSpPr>
          <p:cNvPr id="600" name="Google Shape;600;p86"/>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01" name="Google Shape;601;p86"/>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02" name="Google Shape;602;p86"/>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03" name="Google Shape;603;p8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matchingName="3_Custom">
  <p:cSld name="3_Custom">
    <p:spTree>
      <p:nvGrpSpPr>
        <p:cNvPr id="1" name="Shape 604"/>
        <p:cNvGrpSpPr/>
        <p:nvPr/>
      </p:nvGrpSpPr>
      <p:grpSpPr>
        <a:xfrm>
          <a:off x="0" y="0"/>
          <a:ext cx="0" cy="0"/>
          <a:chOff x="0" y="0"/>
          <a:chExt cx="0" cy="0"/>
        </a:xfrm>
      </p:grpSpPr>
      <p:sp>
        <p:nvSpPr>
          <p:cNvPr id="605" name="Google Shape;605;p87"/>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06" name="Google Shape;606;p87"/>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07" name="Google Shape;607;p87"/>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08" name="Google Shape;608;p8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4_Custom">
  <p:cSld name="4_Custom">
    <p:spTree>
      <p:nvGrpSpPr>
        <p:cNvPr id="1" name="Shape 609"/>
        <p:cNvGrpSpPr/>
        <p:nvPr/>
      </p:nvGrpSpPr>
      <p:grpSpPr>
        <a:xfrm>
          <a:off x="0" y="0"/>
          <a:ext cx="0" cy="0"/>
          <a:chOff x="0" y="0"/>
          <a:chExt cx="0" cy="0"/>
        </a:xfrm>
      </p:grpSpPr>
      <p:sp>
        <p:nvSpPr>
          <p:cNvPr id="610" name="Google Shape;610;p88"/>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11" name="Google Shape;611;p88"/>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12" name="Google Shape;612;p88"/>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13" name="Google Shape;613;p8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matchingName="5_Custom">
  <p:cSld name="5_Custom">
    <p:spTree>
      <p:nvGrpSpPr>
        <p:cNvPr id="1" name="Shape 614"/>
        <p:cNvGrpSpPr/>
        <p:nvPr/>
      </p:nvGrpSpPr>
      <p:grpSpPr>
        <a:xfrm>
          <a:off x="0" y="0"/>
          <a:ext cx="0" cy="0"/>
          <a:chOff x="0" y="0"/>
          <a:chExt cx="0" cy="0"/>
        </a:xfrm>
      </p:grpSpPr>
      <p:sp>
        <p:nvSpPr>
          <p:cNvPr id="615" name="Google Shape;615;p89"/>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16" name="Google Shape;616;p89"/>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17" name="Google Shape;617;p89"/>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18" name="Google Shape;618;p8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matchingName="6_Custom">
  <p:cSld name="6_Custom">
    <p:spTree>
      <p:nvGrpSpPr>
        <p:cNvPr id="1" name="Shape 619"/>
        <p:cNvGrpSpPr/>
        <p:nvPr/>
      </p:nvGrpSpPr>
      <p:grpSpPr>
        <a:xfrm>
          <a:off x="0" y="0"/>
          <a:ext cx="0" cy="0"/>
          <a:chOff x="0" y="0"/>
          <a:chExt cx="0" cy="0"/>
        </a:xfrm>
      </p:grpSpPr>
      <p:sp>
        <p:nvSpPr>
          <p:cNvPr id="620" name="Google Shape;620;p90"/>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21" name="Google Shape;621;p90"/>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22" name="Google Shape;622;p90"/>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23" name="Google Shape;623;p9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matchingName="7_Custom">
  <p:cSld name="7_Custom">
    <p:spTree>
      <p:nvGrpSpPr>
        <p:cNvPr id="1" name="Shape 624"/>
        <p:cNvGrpSpPr/>
        <p:nvPr/>
      </p:nvGrpSpPr>
      <p:grpSpPr>
        <a:xfrm>
          <a:off x="0" y="0"/>
          <a:ext cx="0" cy="0"/>
          <a:chOff x="0" y="0"/>
          <a:chExt cx="0" cy="0"/>
        </a:xfrm>
      </p:grpSpPr>
      <p:sp>
        <p:nvSpPr>
          <p:cNvPr id="625" name="Google Shape;625;p91"/>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26" name="Google Shape;626;p91"/>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27" name="Google Shape;627;p91"/>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28" name="Google Shape;628;p9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matchingName="8_Custom">
  <p:cSld name="8_Custom">
    <p:spTree>
      <p:nvGrpSpPr>
        <p:cNvPr id="1" name="Shape 629"/>
        <p:cNvGrpSpPr/>
        <p:nvPr/>
      </p:nvGrpSpPr>
      <p:grpSpPr>
        <a:xfrm>
          <a:off x="0" y="0"/>
          <a:ext cx="0" cy="0"/>
          <a:chOff x="0" y="0"/>
          <a:chExt cx="0" cy="0"/>
        </a:xfrm>
      </p:grpSpPr>
      <p:sp>
        <p:nvSpPr>
          <p:cNvPr id="630" name="Google Shape;630;p92"/>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31" name="Google Shape;631;p92"/>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32" name="Google Shape;632;p92"/>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33" name="Google Shape;633;p9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9_Custom">
  <p:cSld name="9_Custom">
    <p:spTree>
      <p:nvGrpSpPr>
        <p:cNvPr id="1" name="Shape 634"/>
        <p:cNvGrpSpPr/>
        <p:nvPr/>
      </p:nvGrpSpPr>
      <p:grpSpPr>
        <a:xfrm>
          <a:off x="0" y="0"/>
          <a:ext cx="0" cy="0"/>
          <a:chOff x="0" y="0"/>
          <a:chExt cx="0" cy="0"/>
        </a:xfrm>
      </p:grpSpPr>
      <p:sp>
        <p:nvSpPr>
          <p:cNvPr id="635" name="Google Shape;635;p93"/>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36" name="Google Shape;636;p93"/>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37" name="Google Shape;637;p93"/>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38" name="Google Shape;638;p9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10_Custom">
  <p:cSld name="10_Custom">
    <p:spTree>
      <p:nvGrpSpPr>
        <p:cNvPr id="1" name="Shape 639"/>
        <p:cNvGrpSpPr/>
        <p:nvPr/>
      </p:nvGrpSpPr>
      <p:grpSpPr>
        <a:xfrm>
          <a:off x="0" y="0"/>
          <a:ext cx="0" cy="0"/>
          <a:chOff x="0" y="0"/>
          <a:chExt cx="0" cy="0"/>
        </a:xfrm>
      </p:grpSpPr>
      <p:sp>
        <p:nvSpPr>
          <p:cNvPr id="640" name="Google Shape;640;p94"/>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41" name="Google Shape;641;p94"/>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42" name="Google Shape;642;p94"/>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43" name="Google Shape;643;p9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11_Custom">
  <p:cSld name="11_Custom">
    <p:spTree>
      <p:nvGrpSpPr>
        <p:cNvPr id="1" name="Shape 644"/>
        <p:cNvGrpSpPr/>
        <p:nvPr/>
      </p:nvGrpSpPr>
      <p:grpSpPr>
        <a:xfrm>
          <a:off x="0" y="0"/>
          <a:ext cx="0" cy="0"/>
          <a:chOff x="0" y="0"/>
          <a:chExt cx="0" cy="0"/>
        </a:xfrm>
      </p:grpSpPr>
      <p:sp>
        <p:nvSpPr>
          <p:cNvPr id="645" name="Google Shape;645;p95"/>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46" name="Google Shape;646;p95"/>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47" name="Google Shape;647;p95"/>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48" name="Google Shape;648;p9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12_Custom">
  <p:cSld name="12_Custom">
    <p:spTree>
      <p:nvGrpSpPr>
        <p:cNvPr id="1" name="Shape 649"/>
        <p:cNvGrpSpPr/>
        <p:nvPr/>
      </p:nvGrpSpPr>
      <p:grpSpPr>
        <a:xfrm>
          <a:off x="0" y="0"/>
          <a:ext cx="0" cy="0"/>
          <a:chOff x="0" y="0"/>
          <a:chExt cx="0" cy="0"/>
        </a:xfrm>
      </p:grpSpPr>
      <p:sp>
        <p:nvSpPr>
          <p:cNvPr id="650" name="Google Shape;650;p96"/>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51" name="Google Shape;651;p96"/>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52" name="Google Shape;652;p96"/>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53" name="Google Shape;653;p9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13_Custom">
  <p:cSld name="13_Custom">
    <p:spTree>
      <p:nvGrpSpPr>
        <p:cNvPr id="1" name="Shape 654"/>
        <p:cNvGrpSpPr/>
        <p:nvPr/>
      </p:nvGrpSpPr>
      <p:grpSpPr>
        <a:xfrm>
          <a:off x="0" y="0"/>
          <a:ext cx="0" cy="0"/>
          <a:chOff x="0" y="0"/>
          <a:chExt cx="0" cy="0"/>
        </a:xfrm>
      </p:grpSpPr>
      <p:sp>
        <p:nvSpPr>
          <p:cNvPr id="655" name="Google Shape;655;p97"/>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56" name="Google Shape;656;p97"/>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57" name="Google Shape;657;p97"/>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58" name="Google Shape;658;p9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14_Custom">
  <p:cSld name="14_Custom">
    <p:spTree>
      <p:nvGrpSpPr>
        <p:cNvPr id="1" name="Shape 659"/>
        <p:cNvGrpSpPr/>
        <p:nvPr/>
      </p:nvGrpSpPr>
      <p:grpSpPr>
        <a:xfrm>
          <a:off x="0" y="0"/>
          <a:ext cx="0" cy="0"/>
          <a:chOff x="0" y="0"/>
          <a:chExt cx="0" cy="0"/>
        </a:xfrm>
      </p:grpSpPr>
      <p:sp>
        <p:nvSpPr>
          <p:cNvPr id="660" name="Google Shape;660;p98"/>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61" name="Google Shape;661;p98"/>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62" name="Google Shape;662;p98"/>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63" name="Google Shape;663;p98"/>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matchingName="15_Custom">
  <p:cSld name="15_Custom">
    <p:spTree>
      <p:nvGrpSpPr>
        <p:cNvPr id="1" name="Shape 664"/>
        <p:cNvGrpSpPr/>
        <p:nvPr/>
      </p:nvGrpSpPr>
      <p:grpSpPr>
        <a:xfrm>
          <a:off x="0" y="0"/>
          <a:ext cx="0" cy="0"/>
          <a:chOff x="0" y="0"/>
          <a:chExt cx="0" cy="0"/>
        </a:xfrm>
      </p:grpSpPr>
      <p:sp>
        <p:nvSpPr>
          <p:cNvPr id="665" name="Google Shape;665;p99"/>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66" name="Google Shape;666;p99"/>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67" name="Google Shape;667;p99"/>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68" name="Google Shape;668;p9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matchingName="16_Custom">
  <p:cSld name="16_Custom">
    <p:spTree>
      <p:nvGrpSpPr>
        <p:cNvPr id="1" name="Shape 669"/>
        <p:cNvGrpSpPr/>
        <p:nvPr/>
      </p:nvGrpSpPr>
      <p:grpSpPr>
        <a:xfrm>
          <a:off x="0" y="0"/>
          <a:ext cx="0" cy="0"/>
          <a:chOff x="0" y="0"/>
          <a:chExt cx="0" cy="0"/>
        </a:xfrm>
      </p:grpSpPr>
      <p:sp>
        <p:nvSpPr>
          <p:cNvPr id="670" name="Google Shape;670;p100"/>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71" name="Google Shape;671;p100"/>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72" name="Google Shape;672;p100"/>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73" name="Google Shape;673;p10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matchingName="17_Custom">
  <p:cSld name="17_Custom">
    <p:spTree>
      <p:nvGrpSpPr>
        <p:cNvPr id="1" name="Shape 674"/>
        <p:cNvGrpSpPr/>
        <p:nvPr/>
      </p:nvGrpSpPr>
      <p:grpSpPr>
        <a:xfrm>
          <a:off x="0" y="0"/>
          <a:ext cx="0" cy="0"/>
          <a:chOff x="0" y="0"/>
          <a:chExt cx="0" cy="0"/>
        </a:xfrm>
      </p:grpSpPr>
      <p:sp>
        <p:nvSpPr>
          <p:cNvPr id="675" name="Google Shape;675;p101"/>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76" name="Google Shape;676;p101"/>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77" name="Google Shape;677;p101"/>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78" name="Google Shape;678;p10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matchingName="18_Custom">
  <p:cSld name="18_Custom">
    <p:spTree>
      <p:nvGrpSpPr>
        <p:cNvPr id="1" name="Shape 679"/>
        <p:cNvGrpSpPr/>
        <p:nvPr/>
      </p:nvGrpSpPr>
      <p:grpSpPr>
        <a:xfrm>
          <a:off x="0" y="0"/>
          <a:ext cx="0" cy="0"/>
          <a:chOff x="0" y="0"/>
          <a:chExt cx="0" cy="0"/>
        </a:xfrm>
      </p:grpSpPr>
      <p:sp>
        <p:nvSpPr>
          <p:cNvPr id="680" name="Google Shape;680;p102"/>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81" name="Google Shape;681;p102"/>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82" name="Google Shape;682;p102"/>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83" name="Google Shape;683;p10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matchingName="19_Custom">
  <p:cSld name="19_Custom">
    <p:spTree>
      <p:nvGrpSpPr>
        <p:cNvPr id="1" name="Shape 684"/>
        <p:cNvGrpSpPr/>
        <p:nvPr/>
      </p:nvGrpSpPr>
      <p:grpSpPr>
        <a:xfrm>
          <a:off x="0" y="0"/>
          <a:ext cx="0" cy="0"/>
          <a:chOff x="0" y="0"/>
          <a:chExt cx="0" cy="0"/>
        </a:xfrm>
      </p:grpSpPr>
      <p:sp>
        <p:nvSpPr>
          <p:cNvPr id="685" name="Google Shape;685;p103"/>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86" name="Google Shape;686;p103"/>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87" name="Google Shape;687;p103"/>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88" name="Google Shape;688;p10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matchingName="20_Custom">
  <p:cSld name="20_Custom">
    <p:spTree>
      <p:nvGrpSpPr>
        <p:cNvPr id="1" name="Shape 689"/>
        <p:cNvGrpSpPr/>
        <p:nvPr/>
      </p:nvGrpSpPr>
      <p:grpSpPr>
        <a:xfrm>
          <a:off x="0" y="0"/>
          <a:ext cx="0" cy="0"/>
          <a:chOff x="0" y="0"/>
          <a:chExt cx="0" cy="0"/>
        </a:xfrm>
      </p:grpSpPr>
      <p:sp>
        <p:nvSpPr>
          <p:cNvPr id="690" name="Google Shape;690;p104"/>
          <p:cNvSpPr txBox="1">
            <a:spLocks noGrp="1"/>
          </p:cNvSpPr>
          <p:nvPr>
            <p:ph type="body" idx="1"/>
          </p:nvPr>
        </p:nvSpPr>
        <p:spPr>
          <a:xfrm>
            <a:off x="416053" y="31201"/>
            <a:ext cx="2882400" cy="92400"/>
          </a:xfrm>
          <a:prstGeom prst="rect">
            <a:avLst/>
          </a:prstGeom>
          <a:noFill/>
          <a:ln>
            <a:noFill/>
          </a:ln>
        </p:spPr>
        <p:txBody>
          <a:bodyPr spcFirstLastPara="1" wrap="square" lIns="0" tIns="0" rIns="0" bIns="0" anchor="t" anchorCtr="0">
            <a:spAutoFit/>
          </a:bodyPr>
          <a:lstStyle>
            <a:lvl1pPr marL="457200" lvl="0" indent="-266700" algn="l">
              <a:lnSpc>
                <a:spcPct val="100000"/>
              </a:lnSpc>
              <a:spcBef>
                <a:spcPts val="200"/>
              </a:spcBef>
              <a:spcAft>
                <a:spcPts val="0"/>
              </a:spcAft>
              <a:buClr>
                <a:schemeClr val="dk1"/>
              </a:buClr>
              <a:buSzPts val="600"/>
              <a:buChar char="​"/>
              <a:defRPr sz="600" b="0"/>
            </a:lvl1pPr>
            <a:lvl2pPr marL="914400" lvl="1" indent="-323850" algn="l">
              <a:lnSpc>
                <a:spcPct val="100000"/>
              </a:lnSpc>
              <a:spcBef>
                <a:spcPts val="200"/>
              </a:spcBef>
              <a:spcAft>
                <a:spcPts val="0"/>
              </a:spcAft>
              <a:buClr>
                <a:schemeClr val="dk1"/>
              </a:buClr>
              <a:buSzPts val="1500"/>
              <a:buChar char="•"/>
              <a:defRPr/>
            </a:lvl2pPr>
            <a:lvl3pPr marL="1371600" lvl="2" indent="-323850" algn="l">
              <a:lnSpc>
                <a:spcPct val="100000"/>
              </a:lnSpc>
              <a:spcBef>
                <a:spcPts val="200"/>
              </a:spcBef>
              <a:spcAft>
                <a:spcPts val="0"/>
              </a:spcAft>
              <a:buClr>
                <a:schemeClr val="dk1"/>
              </a:buClr>
              <a:buSzPts val="1500"/>
              <a:buChar char="‒"/>
              <a:defRPr/>
            </a:lvl3pPr>
            <a:lvl4pPr marL="1828800" lvl="3" indent="-317500" algn="l">
              <a:lnSpc>
                <a:spcPct val="100000"/>
              </a:lnSpc>
              <a:spcBef>
                <a:spcPts val="200"/>
              </a:spcBef>
              <a:spcAft>
                <a:spcPts val="0"/>
              </a:spcAft>
              <a:buClr>
                <a:schemeClr val="dk1"/>
              </a:buClr>
              <a:buSzPts val="1400"/>
              <a:buChar char="•"/>
              <a:defRPr/>
            </a:lvl4pPr>
            <a:lvl5pPr marL="2286000" lvl="4" indent="-317500" algn="l">
              <a:lnSpc>
                <a:spcPct val="100000"/>
              </a:lnSpc>
              <a:spcBef>
                <a:spcPts val="200"/>
              </a:spcBef>
              <a:spcAft>
                <a:spcPts val="0"/>
              </a:spcAft>
              <a:buClr>
                <a:schemeClr val="dk1"/>
              </a:buClr>
              <a:buSzPts val="1400"/>
              <a:buChar char="̶"/>
              <a:defRPr/>
            </a:lvl5pPr>
            <a:lvl6pPr marL="2743200" lvl="5" indent="-317500" algn="l">
              <a:lnSpc>
                <a:spcPct val="100000"/>
              </a:lnSpc>
              <a:spcBef>
                <a:spcPts val="200"/>
              </a:spcBef>
              <a:spcAft>
                <a:spcPts val="0"/>
              </a:spcAft>
              <a:buClr>
                <a:schemeClr val="dk1"/>
              </a:buClr>
              <a:buSzPts val="1400"/>
              <a:buChar char="▫"/>
              <a:defRPr/>
            </a:lvl6pPr>
            <a:lvl7pPr marL="3200400" lvl="6" indent="-317500" algn="l">
              <a:lnSpc>
                <a:spcPct val="100000"/>
              </a:lnSpc>
              <a:spcBef>
                <a:spcPts val="200"/>
              </a:spcBef>
              <a:spcAft>
                <a:spcPts val="0"/>
              </a:spcAft>
              <a:buClr>
                <a:schemeClr val="dk1"/>
              </a:buClr>
              <a:buSzPts val="1400"/>
              <a:buChar char="▫"/>
              <a:defRPr/>
            </a:lvl7pPr>
            <a:lvl8pPr marL="3657600" lvl="7" indent="-317500" algn="l">
              <a:lnSpc>
                <a:spcPct val="100000"/>
              </a:lnSpc>
              <a:spcBef>
                <a:spcPts val="200"/>
              </a:spcBef>
              <a:spcAft>
                <a:spcPts val="0"/>
              </a:spcAft>
              <a:buClr>
                <a:schemeClr val="dk1"/>
              </a:buClr>
              <a:buSzPts val="1400"/>
              <a:buChar char="▫"/>
              <a:defRPr/>
            </a:lvl8pPr>
            <a:lvl9pPr marL="4114800" lvl="8" indent="-317500" algn="l">
              <a:lnSpc>
                <a:spcPct val="100000"/>
              </a:lnSpc>
              <a:spcBef>
                <a:spcPts val="200"/>
              </a:spcBef>
              <a:spcAft>
                <a:spcPts val="200"/>
              </a:spcAft>
              <a:buClr>
                <a:schemeClr val="dk1"/>
              </a:buClr>
              <a:buSzPts val="1400"/>
              <a:buChar char="▫"/>
              <a:defRPr/>
            </a:lvl9pPr>
          </a:lstStyle>
          <a:p>
            <a:endParaRPr/>
          </a:p>
        </p:txBody>
      </p:sp>
      <p:sp>
        <p:nvSpPr>
          <p:cNvPr id="691" name="Google Shape;691;p104"/>
          <p:cNvSpPr/>
          <p:nvPr/>
        </p:nvSpPr>
        <p:spPr>
          <a:xfrm>
            <a:off x="8242794" y="4874069"/>
            <a:ext cx="244200" cy="1041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Clr>
                <a:srgbClr val="000000"/>
              </a:buClr>
              <a:buSzPts val="700"/>
              <a:buFont typeface="Arial"/>
              <a:buNone/>
            </a:pPr>
            <a:fld id="{00000000-1234-1234-1234-123412341234}" type="slidenum">
              <a:rPr lang="en" sz="700" b="0" i="0" u="none" strike="noStrike" cap="none">
                <a:solidFill>
                  <a:srgbClr val="898989"/>
                </a:solidFill>
                <a:latin typeface="Roboto"/>
                <a:ea typeface="Roboto"/>
                <a:cs typeface="Roboto"/>
                <a:sym typeface="Roboto"/>
              </a:rPr>
              <a:t>‹#›</a:t>
            </a:fld>
            <a:endParaRPr sz="700" b="0" i="0" u="none" strike="noStrike" cap="none">
              <a:solidFill>
                <a:srgbClr val="898989"/>
              </a:solidFill>
              <a:latin typeface="Roboto"/>
              <a:ea typeface="Roboto"/>
              <a:cs typeface="Roboto"/>
              <a:sym typeface="Roboto"/>
            </a:endParaRPr>
          </a:p>
        </p:txBody>
      </p:sp>
      <p:pic>
        <p:nvPicPr>
          <p:cNvPr id="692" name="Google Shape;692;p104"/>
          <p:cNvPicPr preferRelativeResize="0"/>
          <p:nvPr/>
        </p:nvPicPr>
        <p:blipFill rotWithShape="1">
          <a:blip r:embed="rId2">
            <a:alphaModFix/>
          </a:blip>
          <a:srcRect/>
          <a:stretch/>
        </p:blipFill>
        <p:spPr>
          <a:xfrm>
            <a:off x="7790590" y="305523"/>
            <a:ext cx="937361" cy="195919"/>
          </a:xfrm>
          <a:prstGeom prst="rect">
            <a:avLst/>
          </a:prstGeom>
          <a:noFill/>
          <a:ln>
            <a:noFill/>
          </a:ln>
        </p:spPr>
      </p:pic>
      <p:sp>
        <p:nvSpPr>
          <p:cNvPr id="693" name="Google Shape;693;p104"/>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matchingName="Contrast Section">
  <p:cSld name="Contrast Section">
    <p:spTree>
      <p:nvGrpSpPr>
        <p:cNvPr id="1" name="Shape 694"/>
        <p:cNvGrpSpPr/>
        <p:nvPr/>
      </p:nvGrpSpPr>
      <p:grpSpPr>
        <a:xfrm>
          <a:off x="0" y="0"/>
          <a:ext cx="0" cy="0"/>
          <a:chOff x="0" y="0"/>
          <a:chExt cx="0" cy="0"/>
        </a:xfrm>
      </p:grpSpPr>
      <p:pic>
        <p:nvPicPr>
          <p:cNvPr id="695" name="Google Shape;695;p105"/>
          <p:cNvPicPr preferRelativeResize="0"/>
          <p:nvPr/>
        </p:nvPicPr>
        <p:blipFill rotWithShape="1">
          <a:blip r:embed="rId2">
            <a:alphaModFix/>
          </a:blip>
          <a:srcRect/>
          <a:stretch/>
        </p:blipFill>
        <p:spPr>
          <a:xfrm>
            <a:off x="5334312" y="4925925"/>
            <a:ext cx="3831336" cy="228600"/>
          </a:xfrm>
          <a:prstGeom prst="rect">
            <a:avLst/>
          </a:prstGeom>
          <a:noFill/>
          <a:ln>
            <a:noFill/>
          </a:ln>
        </p:spPr>
      </p:pic>
      <p:pic>
        <p:nvPicPr>
          <p:cNvPr id="696" name="Google Shape;696;p105"/>
          <p:cNvPicPr preferRelativeResize="0"/>
          <p:nvPr/>
        </p:nvPicPr>
        <p:blipFill rotWithShape="1">
          <a:blip r:embed="rId3">
            <a:alphaModFix/>
          </a:blip>
          <a:srcRect/>
          <a:stretch/>
        </p:blipFill>
        <p:spPr>
          <a:xfrm>
            <a:off x="7688205" y="206977"/>
            <a:ext cx="1261873" cy="228947"/>
          </a:xfrm>
          <a:prstGeom prst="rect">
            <a:avLst/>
          </a:prstGeom>
          <a:noFill/>
          <a:ln>
            <a:noFill/>
          </a:ln>
        </p:spPr>
      </p:pic>
      <p:sp>
        <p:nvSpPr>
          <p:cNvPr id="697" name="Google Shape;697;p105"/>
          <p:cNvSpPr txBox="1"/>
          <p:nvPr/>
        </p:nvSpPr>
        <p:spPr>
          <a:xfrm>
            <a:off x="7247275" y="4936867"/>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869"/>
              </a:buClr>
              <a:buSzPts val="600"/>
              <a:buFont typeface="Roboto"/>
              <a:buNone/>
            </a:pPr>
            <a:r>
              <a:rPr lang="en" sz="600" b="0" i="0" u="none" strike="noStrike" cap="none">
                <a:solidFill>
                  <a:srgbClr val="000869"/>
                </a:solidFill>
                <a:latin typeface="Roboto"/>
                <a:ea typeface="Roboto"/>
                <a:cs typeface="Roboto"/>
                <a:sym typeface="Roboto"/>
              </a:rPr>
              <a:t>Circles X | </a:t>
            </a:r>
            <a:r>
              <a:rPr lang="en" sz="600" b="0" i="1" u="none" strike="noStrike" cap="none">
                <a:solidFill>
                  <a:srgbClr val="000869"/>
                </a:solidFill>
                <a:latin typeface="Roboto"/>
                <a:ea typeface="Roboto"/>
                <a:cs typeface="Roboto"/>
                <a:sym typeface="Roboto"/>
              </a:rPr>
              <a:t>Private &amp; Confidential</a:t>
            </a:r>
            <a:endParaRPr sz="600" b="0" i="1" u="none" strike="noStrike" cap="none">
              <a:solidFill>
                <a:srgbClr val="000869"/>
              </a:solidFill>
              <a:latin typeface="Roboto"/>
              <a:ea typeface="Roboto"/>
              <a:cs typeface="Roboto"/>
              <a:sym typeface="Roboto"/>
            </a:endParaRPr>
          </a:p>
        </p:txBody>
      </p:sp>
      <p:sp>
        <p:nvSpPr>
          <p:cNvPr id="698" name="Google Shape;698;p105"/>
          <p:cNvSpPr txBox="1"/>
          <p:nvPr/>
        </p:nvSpPr>
        <p:spPr>
          <a:xfrm>
            <a:off x="8793778" y="4970969"/>
            <a:ext cx="321600" cy="138600"/>
          </a:xfrm>
          <a:prstGeom prst="rect">
            <a:avLst/>
          </a:prstGeom>
          <a:no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chemeClr val="lt1"/>
              </a:buClr>
              <a:buSzPts val="900"/>
              <a:buFont typeface="Roboto Light"/>
              <a:buNone/>
            </a:pPr>
            <a:fld id="{00000000-1234-1234-1234-123412341234}" type="slidenum">
              <a:rPr lang="en" sz="900" b="0" i="0" u="none" strike="noStrike" cap="none">
                <a:solidFill>
                  <a:schemeClr val="lt1"/>
                </a:solidFill>
                <a:latin typeface="Roboto Light"/>
                <a:ea typeface="Roboto Light"/>
                <a:cs typeface="Roboto Light"/>
                <a:sym typeface="Roboto Light"/>
              </a:rPr>
              <a:t>‹#›</a:t>
            </a:fld>
            <a:endParaRPr sz="900" b="0" i="0" u="none" strike="noStrike" cap="none">
              <a:solidFill>
                <a:schemeClr val="lt1"/>
              </a:solidFill>
              <a:latin typeface="Roboto Light"/>
              <a:ea typeface="Roboto Light"/>
              <a:cs typeface="Roboto Light"/>
              <a:sym typeface="Roboto Light"/>
            </a:endParaRPr>
          </a:p>
        </p:txBody>
      </p:sp>
      <p:cxnSp>
        <p:nvCxnSpPr>
          <p:cNvPr id="699" name="Google Shape;699;p105"/>
          <p:cNvCxnSpPr/>
          <p:nvPr/>
        </p:nvCxnSpPr>
        <p:spPr>
          <a:xfrm>
            <a:off x="1343450" y="2954663"/>
            <a:ext cx="6300" cy="1462500"/>
          </a:xfrm>
          <a:prstGeom prst="straightConnector1">
            <a:avLst/>
          </a:prstGeom>
          <a:noFill/>
          <a:ln w="21425" cap="flat" cmpd="sng">
            <a:solidFill>
              <a:schemeClr val="dk1"/>
            </a:solidFill>
            <a:prstDash val="solid"/>
            <a:round/>
            <a:headEnd type="none" w="sm" len="sm"/>
            <a:tailEnd type="none" w="sm" len="sm"/>
          </a:ln>
        </p:spPr>
      </p:cxnSp>
      <p:sp>
        <p:nvSpPr>
          <p:cNvPr id="700" name="Google Shape;700;p105"/>
          <p:cNvSpPr txBox="1">
            <a:spLocks noGrp="1"/>
          </p:cNvSpPr>
          <p:nvPr>
            <p:ph type="title"/>
          </p:nvPr>
        </p:nvSpPr>
        <p:spPr>
          <a:xfrm>
            <a:off x="1613235" y="3431999"/>
            <a:ext cx="7114800" cy="5079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3600"/>
              <a:buFont typeface="Roboto Thin"/>
              <a:buNone/>
              <a:defRPr sz="3600" b="0">
                <a:latin typeface="Roboto Thin"/>
                <a:ea typeface="Roboto Thin"/>
                <a:cs typeface="Roboto Thin"/>
                <a:sym typeface="Roboto Thin"/>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1" name="Google Shape;701;p10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2"/>
        <p:cNvGrpSpPr/>
        <p:nvPr/>
      </p:nvGrpSpPr>
      <p:grpSpPr>
        <a:xfrm>
          <a:off x="0" y="0"/>
          <a:ext cx="0" cy="0"/>
          <a:chOff x="0" y="0"/>
          <a:chExt cx="0" cy="0"/>
        </a:xfrm>
      </p:grpSpPr>
      <p:sp>
        <p:nvSpPr>
          <p:cNvPr id="703" name="Google Shape;703;p106"/>
          <p:cNvSpPr txBox="1">
            <a:spLocks noGrp="1"/>
          </p:cNvSpPr>
          <p:nvPr>
            <p:ph type="title"/>
          </p:nvPr>
        </p:nvSpPr>
        <p:spPr>
          <a:xfrm>
            <a:off x="495300" y="279683"/>
            <a:ext cx="8153400" cy="348600"/>
          </a:xfrm>
          <a:prstGeom prst="rect">
            <a:avLst/>
          </a:prstGeom>
          <a:noFill/>
          <a:ln>
            <a:noFill/>
          </a:ln>
        </p:spPr>
        <p:txBody>
          <a:bodyPr spcFirstLastPara="1" wrap="square" lIns="0" tIns="0" rIns="0" bIns="0" anchor="ctr" anchorCtr="0">
            <a:spAutoFit/>
          </a:bodyPr>
          <a:lstStyle>
            <a:lvl1pPr lvl="0" algn="ctr">
              <a:lnSpc>
                <a:spcPct val="90000"/>
              </a:lnSpc>
              <a:spcBef>
                <a:spcPts val="0"/>
              </a:spcBef>
              <a:spcAft>
                <a:spcPts val="0"/>
              </a:spcAft>
              <a:buClr>
                <a:srgbClr val="3F3F3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4" name="Google Shape;704;p106"/>
          <p:cNvSpPr txBox="1">
            <a:spLocks noGrp="1"/>
          </p:cNvSpPr>
          <p:nvPr>
            <p:ph type="body" idx="1"/>
          </p:nvPr>
        </p:nvSpPr>
        <p:spPr>
          <a:xfrm>
            <a:off x="495300" y="1009291"/>
            <a:ext cx="8153400" cy="3623400"/>
          </a:xfrm>
          <a:prstGeom prst="rect">
            <a:avLst/>
          </a:prstGeom>
          <a:noFill/>
          <a:ln>
            <a:noFill/>
          </a:ln>
        </p:spPr>
        <p:txBody>
          <a:bodyPr spcFirstLastPara="1" wrap="square" lIns="0" tIns="0" rIns="0" bIns="0" anchor="t" anchorCtr="0">
            <a:spAutoFit/>
          </a:bodyPr>
          <a:lstStyle>
            <a:lvl1pPr marL="457200" lvl="0" indent="-317500" algn="l">
              <a:lnSpc>
                <a:spcPct val="90000"/>
              </a:lnSpc>
              <a:spcBef>
                <a:spcPts val="800"/>
              </a:spcBef>
              <a:spcAft>
                <a:spcPts val="0"/>
              </a:spcAft>
              <a:buClr>
                <a:srgbClr val="3F3F3F"/>
              </a:buClr>
              <a:buSzPts val="1400"/>
              <a:buChar char="•"/>
              <a:defRPr/>
            </a:lvl1pPr>
            <a:lvl2pPr marL="914400" lvl="1" indent="-317500" algn="l">
              <a:lnSpc>
                <a:spcPct val="90000"/>
              </a:lnSpc>
              <a:spcBef>
                <a:spcPts val="400"/>
              </a:spcBef>
              <a:spcAft>
                <a:spcPts val="0"/>
              </a:spcAft>
              <a:buClr>
                <a:srgbClr val="3F3F3F"/>
              </a:buClr>
              <a:buSzPts val="1400"/>
              <a:buChar char="•"/>
              <a:defRPr/>
            </a:lvl2pPr>
            <a:lvl3pPr marL="1371600" lvl="2" indent="-317500" algn="l">
              <a:lnSpc>
                <a:spcPct val="90000"/>
              </a:lnSpc>
              <a:spcBef>
                <a:spcPts val="400"/>
              </a:spcBef>
              <a:spcAft>
                <a:spcPts val="0"/>
              </a:spcAft>
              <a:buClr>
                <a:srgbClr val="3F3F3F"/>
              </a:buClr>
              <a:buSzPts val="1400"/>
              <a:buChar char="•"/>
              <a:defRPr/>
            </a:lvl3pPr>
            <a:lvl4pPr marL="1828800" lvl="3" indent="-317500" algn="l">
              <a:lnSpc>
                <a:spcPct val="90000"/>
              </a:lnSpc>
              <a:spcBef>
                <a:spcPts val="400"/>
              </a:spcBef>
              <a:spcAft>
                <a:spcPts val="0"/>
              </a:spcAft>
              <a:buClr>
                <a:srgbClr val="3F3F3F"/>
              </a:buClr>
              <a:buSzPts val="1400"/>
              <a:buChar char="•"/>
              <a:defRPr/>
            </a:lvl4pPr>
            <a:lvl5pPr marL="2286000" lvl="4" indent="-317500" algn="l">
              <a:lnSpc>
                <a:spcPct val="90000"/>
              </a:lnSpc>
              <a:spcBef>
                <a:spcPts val="400"/>
              </a:spcBef>
              <a:spcAft>
                <a:spcPts val="0"/>
              </a:spcAft>
              <a:buClr>
                <a:srgbClr val="3F3F3F"/>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5" name="Google Shape;705;p106"/>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3. Title and Content - 1 Text Box">
  <p:cSld name="3. Title and Content - 1 Text Box">
    <p:spTree>
      <p:nvGrpSpPr>
        <p:cNvPr id="1" name="Shape 706"/>
        <p:cNvGrpSpPr/>
        <p:nvPr/>
      </p:nvGrpSpPr>
      <p:grpSpPr>
        <a:xfrm>
          <a:off x="0" y="0"/>
          <a:ext cx="0" cy="0"/>
          <a:chOff x="0" y="0"/>
          <a:chExt cx="0" cy="0"/>
        </a:xfrm>
      </p:grpSpPr>
      <p:sp>
        <p:nvSpPr>
          <p:cNvPr id="707" name="Google Shape;707;p107"/>
          <p:cNvSpPr/>
          <p:nvPr/>
        </p:nvSpPr>
        <p:spPr>
          <a:xfrm>
            <a:off x="192026" y="198883"/>
            <a:ext cx="8762400" cy="4749300"/>
          </a:xfrm>
          <a:prstGeom prst="rect">
            <a:avLst/>
          </a:prstGeom>
          <a:solidFill>
            <a:srgbClr val="F7F7F7"/>
          </a:solid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708" name="Google Shape;708;p107"/>
          <p:cNvCxnSpPr/>
          <p:nvPr/>
        </p:nvCxnSpPr>
        <p:spPr>
          <a:xfrm>
            <a:off x="453326" y="661458"/>
            <a:ext cx="8237400" cy="0"/>
          </a:xfrm>
          <a:prstGeom prst="straightConnector1">
            <a:avLst/>
          </a:prstGeom>
          <a:noFill/>
          <a:ln w="19050" cap="flat" cmpd="sng">
            <a:solidFill>
              <a:srgbClr val="002060"/>
            </a:solidFill>
            <a:prstDash val="solid"/>
            <a:miter lim="800000"/>
            <a:headEnd type="none" w="sm" len="sm"/>
            <a:tailEnd type="none" w="sm" len="sm"/>
          </a:ln>
        </p:spPr>
      </p:cxnSp>
      <p:sp>
        <p:nvSpPr>
          <p:cNvPr id="709" name="Google Shape;709;p107"/>
          <p:cNvSpPr txBox="1">
            <a:spLocks noGrp="1"/>
          </p:cNvSpPr>
          <p:nvPr>
            <p:ph type="title"/>
          </p:nvPr>
        </p:nvSpPr>
        <p:spPr>
          <a:xfrm>
            <a:off x="385575" y="121450"/>
            <a:ext cx="8031300" cy="818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1800"/>
              <a:buFont typeface="Arial"/>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0" name="Google Shape;710;p107"/>
          <p:cNvSpPr txBox="1">
            <a:spLocks noGrp="1"/>
          </p:cNvSpPr>
          <p:nvPr>
            <p:ph type="body" idx="1"/>
          </p:nvPr>
        </p:nvSpPr>
        <p:spPr>
          <a:xfrm>
            <a:off x="381001" y="1214872"/>
            <a:ext cx="8309400" cy="1272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rgbClr val="002060"/>
              </a:buClr>
              <a:buSzPts val="1800"/>
              <a:buNone/>
              <a:defRPr/>
            </a:lvl1pPr>
            <a:lvl2pPr marL="914400" lvl="1" indent="-342900" algn="l">
              <a:lnSpc>
                <a:spcPct val="90000"/>
              </a:lnSpc>
              <a:spcBef>
                <a:spcPts val="400"/>
              </a:spcBef>
              <a:spcAft>
                <a:spcPts val="0"/>
              </a:spcAft>
              <a:buClr>
                <a:srgbClr val="002060"/>
              </a:buClr>
              <a:buSzPts val="1800"/>
              <a:buChar char="•"/>
              <a:defRPr/>
            </a:lvl2pPr>
            <a:lvl3pPr marL="1371600" lvl="2" indent="-342900" algn="l">
              <a:lnSpc>
                <a:spcPct val="90000"/>
              </a:lnSpc>
              <a:spcBef>
                <a:spcPts val="400"/>
              </a:spcBef>
              <a:spcAft>
                <a:spcPts val="0"/>
              </a:spcAft>
              <a:buClr>
                <a:srgbClr val="002060"/>
              </a:buClr>
              <a:buSzPts val="1800"/>
              <a:buChar char="•"/>
              <a:defRPr/>
            </a:lvl3pPr>
            <a:lvl4pPr marL="1828800" lvl="3" indent="-342900" algn="l">
              <a:lnSpc>
                <a:spcPct val="90000"/>
              </a:lnSpc>
              <a:spcBef>
                <a:spcPts val="400"/>
              </a:spcBef>
              <a:spcAft>
                <a:spcPts val="0"/>
              </a:spcAft>
              <a:buClr>
                <a:srgbClr val="002060"/>
              </a:buClr>
              <a:buSzPts val="1800"/>
              <a:buChar char="•"/>
              <a:defRPr/>
            </a:lvl4pPr>
            <a:lvl5pPr marL="2286000" lvl="4" indent="-342900" algn="l">
              <a:lnSpc>
                <a:spcPct val="90000"/>
              </a:lnSpc>
              <a:spcBef>
                <a:spcPts val="400"/>
              </a:spcBef>
              <a:spcAft>
                <a:spcPts val="0"/>
              </a:spcAft>
              <a:buClr>
                <a:srgbClr val="002060"/>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11" name="Google Shape;711;p107"/>
          <p:cNvSpPr txBox="1">
            <a:spLocks noGrp="1"/>
          </p:cNvSpPr>
          <p:nvPr>
            <p:ph type="sldNum" idx="12"/>
          </p:nvPr>
        </p:nvSpPr>
        <p:spPr>
          <a:xfrm>
            <a:off x="6885896" y="4974536"/>
            <a:ext cx="2057400" cy="140700"/>
          </a:xfrm>
          <a:prstGeom prst="rect">
            <a:avLst/>
          </a:prstGeom>
          <a:noFill/>
          <a:ln>
            <a:noFill/>
          </a:ln>
        </p:spPr>
        <p:txBody>
          <a:bodyPr spcFirstLastPara="1" wrap="square" lIns="91425" tIns="0" rIns="0"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ADAFB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712"/>
        <p:cNvGrpSpPr/>
        <p:nvPr/>
      </p:nvGrpSpPr>
      <p:grpSpPr>
        <a:xfrm>
          <a:off x="0" y="0"/>
          <a:ext cx="0" cy="0"/>
          <a:chOff x="0" y="0"/>
          <a:chExt cx="0" cy="0"/>
        </a:xfrm>
      </p:grpSpPr>
      <p:sp>
        <p:nvSpPr>
          <p:cNvPr id="713" name="Google Shape;713;p108"/>
          <p:cNvSpPr txBox="1">
            <a:spLocks noGrp="1"/>
          </p:cNvSpPr>
          <p:nvPr>
            <p:ph type="title"/>
          </p:nvPr>
        </p:nvSpPr>
        <p:spPr>
          <a:xfrm>
            <a:off x="455614" y="254199"/>
            <a:ext cx="8226600" cy="3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4" name="Google Shape;714;p108"/>
          <p:cNvSpPr txBox="1">
            <a:spLocks noGrp="1"/>
          </p:cNvSpPr>
          <p:nvPr>
            <p:ph type="ftr" idx="11"/>
          </p:nvPr>
        </p:nvSpPr>
        <p:spPr>
          <a:xfrm>
            <a:off x="4891088" y="27385"/>
            <a:ext cx="3791100" cy="114300"/>
          </a:xfrm>
          <a:prstGeom prst="rect">
            <a:avLst/>
          </a:prstGeom>
          <a:noFill/>
          <a:ln>
            <a:noFill/>
          </a:ln>
        </p:spPr>
        <p:txBody>
          <a:bodyPr spcFirstLastPara="1" wrap="square" lIns="68575" tIns="34275" rIns="68575" bIns="34275" anchor="t" anchorCtr="0">
            <a:noAutofit/>
          </a:bodyPr>
          <a:lstStyle>
            <a:lvl1pPr marR="0" lvl="0"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715" name="Google Shape;715;p108"/>
          <p:cNvSpPr txBox="1">
            <a:spLocks noGrp="1"/>
          </p:cNvSpPr>
          <p:nvPr>
            <p:ph type="body" idx="1"/>
          </p:nvPr>
        </p:nvSpPr>
        <p:spPr>
          <a:xfrm>
            <a:off x="455614" y="971551"/>
            <a:ext cx="8226600" cy="1038900"/>
          </a:xfrm>
          <a:prstGeom prst="rect">
            <a:avLst/>
          </a:prstGeom>
          <a:noFill/>
          <a:ln>
            <a:noFill/>
          </a:ln>
        </p:spPr>
        <p:txBody>
          <a:bodyPr spcFirstLastPara="1" wrap="square" lIns="0" tIns="0" rIns="0" bIns="0" anchor="t" anchorCtr="0">
            <a:spAutoFit/>
          </a:bodyPr>
          <a:lstStyle>
            <a:lvl1pPr marL="457200" lvl="0" indent="-317500" algn="l">
              <a:lnSpc>
                <a:spcPct val="100000"/>
              </a:lnSpc>
              <a:spcBef>
                <a:spcPts val="200"/>
              </a:spcBef>
              <a:spcAft>
                <a:spcPts val="0"/>
              </a:spcAft>
              <a:buSzPts val="1400"/>
              <a:buChar char="∙"/>
              <a:defRPr/>
            </a:lvl1pPr>
            <a:lvl2pPr marL="914400" lvl="1" indent="-317500" algn="l">
              <a:lnSpc>
                <a:spcPct val="100000"/>
              </a:lnSpc>
              <a:spcBef>
                <a:spcPts val="200"/>
              </a:spcBef>
              <a:spcAft>
                <a:spcPts val="0"/>
              </a:spcAft>
              <a:buSzPts val="1400"/>
              <a:buChar char="−"/>
              <a:defRPr/>
            </a:lvl2pPr>
            <a:lvl3pPr marL="1371600" lvl="2" indent="-317500" algn="l">
              <a:lnSpc>
                <a:spcPct val="100000"/>
              </a:lnSpc>
              <a:spcBef>
                <a:spcPts val="200"/>
              </a:spcBef>
              <a:spcAft>
                <a:spcPts val="0"/>
              </a:spcAft>
              <a:buSzPts val="1400"/>
              <a:buChar char="▪"/>
              <a:defRPr/>
            </a:lvl3pPr>
            <a:lvl4pPr marL="1828800" lvl="3" indent="-317500" algn="l">
              <a:lnSpc>
                <a:spcPct val="100000"/>
              </a:lnSpc>
              <a:spcBef>
                <a:spcPts val="200"/>
              </a:spcBef>
              <a:spcAft>
                <a:spcPts val="0"/>
              </a:spcAft>
              <a:buSzPts val="1400"/>
              <a:buChar char="−"/>
              <a:defRPr/>
            </a:lvl4pPr>
            <a:lvl5pPr marL="2286000" lvl="4" indent="-317500" algn="l">
              <a:lnSpc>
                <a:spcPct val="100000"/>
              </a:lnSpc>
              <a:spcBef>
                <a:spcPts val="200"/>
              </a:spcBef>
              <a:spcAft>
                <a:spcPts val="0"/>
              </a:spcAft>
              <a:buSzPts val="1400"/>
              <a:buChar char="∙"/>
              <a:defRPr/>
            </a:lvl5pPr>
            <a:lvl6pPr marL="2743200" lvl="5" indent="-317500" algn="l">
              <a:lnSpc>
                <a:spcPct val="100000"/>
              </a:lnSpc>
              <a:spcBef>
                <a:spcPts val="400"/>
              </a:spcBef>
              <a:spcAft>
                <a:spcPts val="0"/>
              </a:spcAft>
              <a:buSzPts val="1400"/>
              <a:buChar char="∙"/>
              <a:defRPr/>
            </a:lvl6pPr>
            <a:lvl7pPr marL="3200400" lvl="6" indent="-317500" algn="l">
              <a:lnSpc>
                <a:spcPct val="100000"/>
              </a:lnSpc>
              <a:spcBef>
                <a:spcPts val="400"/>
              </a:spcBef>
              <a:spcAft>
                <a:spcPts val="0"/>
              </a:spcAft>
              <a:buSzPts val="1400"/>
              <a:buChar char="∙"/>
              <a:defRPr/>
            </a:lvl7pPr>
            <a:lvl8pPr marL="3657600" lvl="7" indent="-317500" algn="l">
              <a:lnSpc>
                <a:spcPct val="100000"/>
              </a:lnSpc>
              <a:spcBef>
                <a:spcPts val="400"/>
              </a:spcBef>
              <a:spcAft>
                <a:spcPts val="0"/>
              </a:spcAft>
              <a:buSzPts val="1400"/>
              <a:buChar char="∙"/>
              <a:defRPr/>
            </a:lvl8pPr>
            <a:lvl9pPr marL="4114800" lvl="8" indent="-317500" algn="l">
              <a:lnSpc>
                <a:spcPct val="100000"/>
              </a:lnSpc>
              <a:spcBef>
                <a:spcPts val="400"/>
              </a:spcBef>
              <a:spcAft>
                <a:spcPts val="0"/>
              </a:spcAft>
              <a:buSzPts val="1400"/>
              <a:buChar char="∙"/>
              <a:defRPr/>
            </a:lvl9pPr>
          </a:lstStyle>
          <a:p>
            <a:endParaRPr/>
          </a:p>
        </p:txBody>
      </p:sp>
      <p:sp>
        <p:nvSpPr>
          <p:cNvPr id="716" name="Google Shape;716;p108"/>
          <p:cNvSpPr txBox="1">
            <a:spLocks noGrp="1"/>
          </p:cNvSpPr>
          <p:nvPr>
            <p:ph type="sldNum" idx="12"/>
          </p:nvPr>
        </p:nvSpPr>
        <p:spPr>
          <a:xfrm>
            <a:off x="8153401" y="4972050"/>
            <a:ext cx="506400" cy="1143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3176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17" name="Google Shape;717;p108"/>
          <p:cNvSpPr txBox="1">
            <a:spLocks noGrp="1"/>
          </p:cNvSpPr>
          <p:nvPr>
            <p:ph type="body" idx="2"/>
          </p:nvPr>
        </p:nvSpPr>
        <p:spPr>
          <a:xfrm>
            <a:off x="457200" y="628650"/>
            <a:ext cx="8229600" cy="276900"/>
          </a:xfrm>
          <a:prstGeom prst="rect">
            <a:avLst/>
          </a:prstGeom>
          <a:noFill/>
          <a:ln>
            <a:noFill/>
          </a:ln>
        </p:spPr>
        <p:txBody>
          <a:bodyPr spcFirstLastPara="1" wrap="square" lIns="68575" tIns="34275" rIns="68575" bIns="34275" anchor="t" anchorCtr="0">
            <a:spAutoFit/>
          </a:bodyPr>
          <a:lstStyle>
            <a:lvl1pPr marL="457200" lvl="0" indent="-228600" algn="l">
              <a:lnSpc>
                <a:spcPct val="100000"/>
              </a:lnSpc>
              <a:spcBef>
                <a:spcPts val="200"/>
              </a:spcBef>
              <a:spcAft>
                <a:spcPts val="0"/>
              </a:spcAft>
              <a:buSzPts val="1400"/>
              <a:buNone/>
              <a:defRPr sz="1400">
                <a:solidFill>
                  <a:srgbClr val="31769B"/>
                </a:solidFill>
              </a:defRPr>
            </a:lvl1pPr>
            <a:lvl2pPr marL="914400" lvl="1" indent="-317500" algn="l">
              <a:lnSpc>
                <a:spcPct val="100000"/>
              </a:lnSpc>
              <a:spcBef>
                <a:spcPts val="200"/>
              </a:spcBef>
              <a:spcAft>
                <a:spcPts val="0"/>
              </a:spcAft>
              <a:buSzPts val="1400"/>
              <a:buChar char="−"/>
              <a:defRPr/>
            </a:lvl2pPr>
            <a:lvl3pPr marL="1371600" lvl="2" indent="-317500" algn="l">
              <a:lnSpc>
                <a:spcPct val="100000"/>
              </a:lnSpc>
              <a:spcBef>
                <a:spcPts val="200"/>
              </a:spcBef>
              <a:spcAft>
                <a:spcPts val="0"/>
              </a:spcAft>
              <a:buSzPts val="1400"/>
              <a:buChar char="▪"/>
              <a:defRPr/>
            </a:lvl3pPr>
            <a:lvl4pPr marL="1828800" lvl="3" indent="-317500" algn="l">
              <a:lnSpc>
                <a:spcPct val="100000"/>
              </a:lnSpc>
              <a:spcBef>
                <a:spcPts val="200"/>
              </a:spcBef>
              <a:spcAft>
                <a:spcPts val="0"/>
              </a:spcAft>
              <a:buSzPts val="1400"/>
              <a:buChar char="−"/>
              <a:defRPr/>
            </a:lvl4pPr>
            <a:lvl5pPr marL="2286000" lvl="4" indent="-317500" algn="l">
              <a:lnSpc>
                <a:spcPct val="100000"/>
              </a:lnSpc>
              <a:spcBef>
                <a:spcPts val="200"/>
              </a:spcBef>
              <a:spcAft>
                <a:spcPts val="0"/>
              </a:spcAft>
              <a:buSzPts val="1400"/>
              <a:buChar char="∙"/>
              <a:defRPr/>
            </a:lvl5pPr>
            <a:lvl6pPr marL="2743200" lvl="5" indent="-317500" algn="l">
              <a:lnSpc>
                <a:spcPct val="100000"/>
              </a:lnSpc>
              <a:spcBef>
                <a:spcPts val="400"/>
              </a:spcBef>
              <a:spcAft>
                <a:spcPts val="0"/>
              </a:spcAft>
              <a:buSzPts val="1400"/>
              <a:buChar char="∙"/>
              <a:defRPr/>
            </a:lvl6pPr>
            <a:lvl7pPr marL="3200400" lvl="6" indent="-317500" algn="l">
              <a:lnSpc>
                <a:spcPct val="100000"/>
              </a:lnSpc>
              <a:spcBef>
                <a:spcPts val="400"/>
              </a:spcBef>
              <a:spcAft>
                <a:spcPts val="0"/>
              </a:spcAft>
              <a:buSzPts val="1400"/>
              <a:buChar char="∙"/>
              <a:defRPr/>
            </a:lvl7pPr>
            <a:lvl8pPr marL="3657600" lvl="7" indent="-317500" algn="l">
              <a:lnSpc>
                <a:spcPct val="100000"/>
              </a:lnSpc>
              <a:spcBef>
                <a:spcPts val="400"/>
              </a:spcBef>
              <a:spcAft>
                <a:spcPts val="0"/>
              </a:spcAft>
              <a:buSzPts val="1400"/>
              <a:buChar char="∙"/>
              <a:defRPr/>
            </a:lvl8pPr>
            <a:lvl9pPr marL="4114800" lvl="8" indent="-317500" algn="l">
              <a:lnSpc>
                <a:spcPct val="100000"/>
              </a:lnSpc>
              <a:spcBef>
                <a:spcPts val="400"/>
              </a:spcBef>
              <a:spcAft>
                <a:spcPts val="0"/>
              </a:spcAft>
              <a:buSzPts val="1400"/>
              <a:buChar char="∙"/>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CustomLayouts 1">
  <p:cSld name="CustomLayouts 1">
    <p:spTree>
      <p:nvGrpSpPr>
        <p:cNvPr id="1" name="Shape 718"/>
        <p:cNvGrpSpPr/>
        <p:nvPr/>
      </p:nvGrpSpPr>
      <p:grpSpPr>
        <a:xfrm>
          <a:off x="0" y="0"/>
          <a:ext cx="0" cy="0"/>
          <a:chOff x="0" y="0"/>
          <a:chExt cx="0" cy="0"/>
        </a:xfrm>
      </p:grpSpPr>
      <p:sp>
        <p:nvSpPr>
          <p:cNvPr id="719" name="Google Shape;719;p109"/>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chemeClr val="dk1"/>
              </a:buClr>
              <a:buSzPts val="700"/>
              <a:buFont typeface="Roboto"/>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5_Default">
  <p:cSld name="5_Default">
    <p:spTree>
      <p:nvGrpSpPr>
        <p:cNvPr id="1" name="Shape 720"/>
        <p:cNvGrpSpPr/>
        <p:nvPr/>
      </p:nvGrpSpPr>
      <p:grpSpPr>
        <a:xfrm>
          <a:off x="0" y="0"/>
          <a:ext cx="0" cy="0"/>
          <a:chOff x="0" y="0"/>
          <a:chExt cx="0" cy="0"/>
        </a:xfrm>
      </p:grpSpPr>
      <p:sp>
        <p:nvSpPr>
          <p:cNvPr id="721" name="Google Shape;721;p110"/>
          <p:cNvSpPr txBox="1">
            <a:spLocks noGrp="1"/>
          </p:cNvSpPr>
          <p:nvPr>
            <p:ph type="title"/>
          </p:nvPr>
        </p:nvSpPr>
        <p:spPr>
          <a:xfrm>
            <a:off x="416052" y="380688"/>
            <a:ext cx="6936900" cy="307800"/>
          </a:xfrm>
          <a:prstGeom prst="rect">
            <a:avLst/>
          </a:prstGeom>
          <a:noFill/>
          <a:ln>
            <a:noFill/>
          </a:ln>
        </p:spPr>
        <p:txBody>
          <a:bodyPr spcFirstLastPara="1" wrap="square" lIns="0" tIns="0" rIns="0" bIns="0" anchor="ctr" anchorCtr="0">
            <a:spAutoFit/>
          </a:bodyPr>
          <a:lstStyle>
            <a:lvl1pPr lvl="0" algn="l">
              <a:lnSpc>
                <a:spcPct val="100000"/>
              </a:lnSpc>
              <a:spcBef>
                <a:spcPts val="0"/>
              </a:spcBef>
              <a:spcAft>
                <a:spcPts val="0"/>
              </a:spcAft>
              <a:buClr>
                <a:schemeClr val="dk1"/>
              </a:buClr>
              <a:buSzPts val="2000"/>
              <a:buFont typeface="Roboto"/>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2" name="Google Shape;722;p11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3"/>
        <p:cNvGrpSpPr/>
        <p:nvPr/>
      </p:nvGrpSpPr>
      <p:grpSpPr>
        <a:xfrm>
          <a:off x="0" y="0"/>
          <a:ext cx="0" cy="0"/>
          <a:chOff x="0" y="0"/>
          <a:chExt cx="0" cy="0"/>
        </a:xfrm>
      </p:grpSpPr>
      <p:sp>
        <p:nvSpPr>
          <p:cNvPr id="724" name="Google Shape;724;p111"/>
          <p:cNvSpPr txBox="1">
            <a:spLocks noGrp="1"/>
          </p:cNvSpPr>
          <p:nvPr>
            <p:ph type="title"/>
          </p:nvPr>
        </p:nvSpPr>
        <p:spPr>
          <a:xfrm>
            <a:off x="495300" y="279683"/>
            <a:ext cx="8153400" cy="348600"/>
          </a:xfrm>
          <a:prstGeom prst="rect">
            <a:avLst/>
          </a:prstGeom>
          <a:noFill/>
          <a:ln>
            <a:noFill/>
          </a:ln>
        </p:spPr>
        <p:txBody>
          <a:bodyPr spcFirstLastPara="1" wrap="square" lIns="0" tIns="0" rIns="0" bIns="0" anchor="ctr" anchorCtr="0">
            <a:normAutofit/>
          </a:bodyPr>
          <a:lstStyle>
            <a:lvl1pPr lvl="0" algn="ctr">
              <a:lnSpc>
                <a:spcPct val="90000"/>
              </a:lnSpc>
              <a:spcBef>
                <a:spcPts val="0"/>
              </a:spcBef>
              <a:spcAft>
                <a:spcPts val="0"/>
              </a:spcAft>
              <a:buClr>
                <a:srgbClr val="3F3F3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5" name="Google Shape;725;p111"/>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1_WP 2007 White Alt Title and Content">
  <p:cSld name="1_WP 2007 White Alt Title and Content">
    <p:spTree>
      <p:nvGrpSpPr>
        <p:cNvPr id="1" name="Shape 726"/>
        <p:cNvGrpSpPr/>
        <p:nvPr/>
      </p:nvGrpSpPr>
      <p:grpSpPr>
        <a:xfrm>
          <a:off x="0" y="0"/>
          <a:ext cx="0" cy="0"/>
          <a:chOff x="0" y="0"/>
          <a:chExt cx="0" cy="0"/>
        </a:xfrm>
      </p:grpSpPr>
      <p:cxnSp>
        <p:nvCxnSpPr>
          <p:cNvPr id="727" name="Google Shape;727;p112"/>
          <p:cNvCxnSpPr/>
          <p:nvPr/>
        </p:nvCxnSpPr>
        <p:spPr>
          <a:xfrm>
            <a:off x="1872854" y="4893469"/>
            <a:ext cx="6261600" cy="0"/>
          </a:xfrm>
          <a:prstGeom prst="straightConnector1">
            <a:avLst/>
          </a:prstGeom>
          <a:noFill/>
          <a:ln w="9525" cap="flat" cmpd="sng">
            <a:solidFill>
              <a:schemeClr val="accent4"/>
            </a:solidFill>
            <a:prstDash val="solid"/>
            <a:miter lim="800000"/>
            <a:headEnd type="none" w="sm" len="sm"/>
            <a:tailEnd type="none" w="sm" len="sm"/>
          </a:ln>
        </p:spPr>
      </p:cxnSp>
      <p:sp>
        <p:nvSpPr>
          <p:cNvPr id="728" name="Google Shape;728;p112"/>
          <p:cNvSpPr/>
          <p:nvPr/>
        </p:nvSpPr>
        <p:spPr>
          <a:xfrm>
            <a:off x="3554016" y="0"/>
            <a:ext cx="1906200" cy="34500"/>
          </a:xfrm>
          <a:prstGeom prst="rect">
            <a:avLst/>
          </a:prstGeom>
          <a:gradFill>
            <a:gsLst>
              <a:gs pos="0">
                <a:schemeClr val="accent1"/>
              </a:gs>
              <a:gs pos="94000">
                <a:srgbClr val="9070B1">
                  <a:alpha val="88235"/>
                </a:srgbClr>
              </a:gs>
              <a:gs pos="100000">
                <a:srgbClr val="9070B1">
                  <a:alpha val="8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3F3F3F"/>
              </a:solidFill>
              <a:latin typeface="Quattrocento Sans"/>
              <a:ea typeface="Quattrocento Sans"/>
              <a:cs typeface="Quattrocento Sans"/>
              <a:sym typeface="Quattrocento Sans"/>
            </a:endParaRPr>
          </a:p>
        </p:txBody>
      </p:sp>
      <p:cxnSp>
        <p:nvCxnSpPr>
          <p:cNvPr id="729" name="Google Shape;729;p112"/>
          <p:cNvCxnSpPr/>
          <p:nvPr/>
        </p:nvCxnSpPr>
        <p:spPr>
          <a:xfrm>
            <a:off x="8595122" y="4893469"/>
            <a:ext cx="548700" cy="0"/>
          </a:xfrm>
          <a:prstGeom prst="straightConnector1">
            <a:avLst/>
          </a:prstGeom>
          <a:noFill/>
          <a:ln w="9525" cap="flat" cmpd="sng">
            <a:solidFill>
              <a:schemeClr val="accent4"/>
            </a:solidFill>
            <a:prstDash val="solid"/>
            <a:miter lim="800000"/>
            <a:headEnd type="none" w="sm" len="sm"/>
            <a:tailEnd type="none" w="sm" len="sm"/>
          </a:ln>
        </p:spPr>
      </p:cxnSp>
      <p:cxnSp>
        <p:nvCxnSpPr>
          <p:cNvPr id="730" name="Google Shape;730;p112"/>
          <p:cNvCxnSpPr/>
          <p:nvPr/>
        </p:nvCxnSpPr>
        <p:spPr>
          <a:xfrm>
            <a:off x="0" y="4893469"/>
            <a:ext cx="472800" cy="0"/>
          </a:xfrm>
          <a:prstGeom prst="straightConnector1">
            <a:avLst/>
          </a:prstGeom>
          <a:noFill/>
          <a:ln w="9525" cap="flat" cmpd="sng">
            <a:solidFill>
              <a:schemeClr val="accent4"/>
            </a:solidFill>
            <a:prstDash val="solid"/>
            <a:miter lim="800000"/>
            <a:headEnd type="none" w="sm" len="sm"/>
            <a:tailEnd type="none" w="sm" len="sm"/>
          </a:ln>
        </p:spPr>
      </p:cxnSp>
      <p:sp>
        <p:nvSpPr>
          <p:cNvPr id="731" name="Google Shape;731;p112"/>
          <p:cNvSpPr txBox="1"/>
          <p:nvPr/>
        </p:nvSpPr>
        <p:spPr>
          <a:xfrm>
            <a:off x="4013597" y="4931569"/>
            <a:ext cx="798900" cy="223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 sz="500" b="1" i="1" u="none" strike="noStrike" cap="none">
                <a:solidFill>
                  <a:schemeClr val="dk1"/>
                </a:solidFill>
                <a:latin typeface="Quattrocento Sans"/>
                <a:ea typeface="Quattrocento Sans"/>
                <a:cs typeface="Quattrocento Sans"/>
                <a:sym typeface="Quattrocento Sans"/>
              </a:rPr>
              <a:t>Private and Confidential</a:t>
            </a:r>
            <a:endParaRPr sz="1100" b="0" i="0" u="none" strike="noStrike" cap="none">
              <a:solidFill>
                <a:srgbClr val="000000"/>
              </a:solidFill>
              <a:latin typeface="Arial"/>
              <a:ea typeface="Arial"/>
              <a:cs typeface="Arial"/>
              <a:sym typeface="Arial"/>
            </a:endParaRPr>
          </a:p>
        </p:txBody>
      </p:sp>
      <p:cxnSp>
        <p:nvCxnSpPr>
          <p:cNvPr id="732" name="Google Shape;732;p112"/>
          <p:cNvCxnSpPr/>
          <p:nvPr/>
        </p:nvCxnSpPr>
        <p:spPr>
          <a:xfrm>
            <a:off x="1872854" y="4893469"/>
            <a:ext cx="6261600" cy="0"/>
          </a:xfrm>
          <a:prstGeom prst="straightConnector1">
            <a:avLst/>
          </a:prstGeom>
          <a:noFill/>
          <a:ln w="9525" cap="flat" cmpd="sng">
            <a:solidFill>
              <a:schemeClr val="accent4"/>
            </a:solidFill>
            <a:prstDash val="solid"/>
            <a:miter lim="800000"/>
            <a:headEnd type="none" w="sm" len="sm"/>
            <a:tailEnd type="none" w="sm" len="sm"/>
          </a:ln>
        </p:spPr>
      </p:cxnSp>
      <p:sp>
        <p:nvSpPr>
          <p:cNvPr id="733" name="Google Shape;733;p112"/>
          <p:cNvSpPr/>
          <p:nvPr/>
        </p:nvSpPr>
        <p:spPr>
          <a:xfrm>
            <a:off x="3554016" y="0"/>
            <a:ext cx="1906200" cy="34500"/>
          </a:xfrm>
          <a:prstGeom prst="rect">
            <a:avLst/>
          </a:prstGeom>
          <a:gradFill>
            <a:gsLst>
              <a:gs pos="0">
                <a:schemeClr val="accent1"/>
              </a:gs>
              <a:gs pos="94000">
                <a:srgbClr val="9070B1">
                  <a:alpha val="88235"/>
                </a:srgbClr>
              </a:gs>
              <a:gs pos="100000">
                <a:srgbClr val="9070B1">
                  <a:alpha val="88235"/>
                </a:srgbClr>
              </a:gs>
            </a:gsLst>
            <a:lin ang="0"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3F3F3F"/>
              </a:solidFill>
              <a:latin typeface="Quattrocento Sans"/>
              <a:ea typeface="Quattrocento Sans"/>
              <a:cs typeface="Quattrocento Sans"/>
              <a:sym typeface="Quattrocento Sans"/>
            </a:endParaRPr>
          </a:p>
        </p:txBody>
      </p:sp>
      <p:cxnSp>
        <p:nvCxnSpPr>
          <p:cNvPr id="734" name="Google Shape;734;p112"/>
          <p:cNvCxnSpPr/>
          <p:nvPr/>
        </p:nvCxnSpPr>
        <p:spPr>
          <a:xfrm>
            <a:off x="8595122" y="4893469"/>
            <a:ext cx="548700" cy="0"/>
          </a:xfrm>
          <a:prstGeom prst="straightConnector1">
            <a:avLst/>
          </a:prstGeom>
          <a:noFill/>
          <a:ln w="9525" cap="flat" cmpd="sng">
            <a:solidFill>
              <a:schemeClr val="accent4"/>
            </a:solidFill>
            <a:prstDash val="solid"/>
            <a:miter lim="800000"/>
            <a:headEnd type="none" w="sm" len="sm"/>
            <a:tailEnd type="none" w="sm" len="sm"/>
          </a:ln>
        </p:spPr>
      </p:cxnSp>
      <p:cxnSp>
        <p:nvCxnSpPr>
          <p:cNvPr id="735" name="Google Shape;735;p112"/>
          <p:cNvCxnSpPr/>
          <p:nvPr/>
        </p:nvCxnSpPr>
        <p:spPr>
          <a:xfrm>
            <a:off x="0" y="4893469"/>
            <a:ext cx="472800" cy="0"/>
          </a:xfrm>
          <a:prstGeom prst="straightConnector1">
            <a:avLst/>
          </a:prstGeom>
          <a:noFill/>
          <a:ln w="9525" cap="flat" cmpd="sng">
            <a:solidFill>
              <a:schemeClr val="accent4"/>
            </a:solidFill>
            <a:prstDash val="solid"/>
            <a:miter lim="800000"/>
            <a:headEnd type="none" w="sm" len="sm"/>
            <a:tailEnd type="none" w="sm" len="sm"/>
          </a:ln>
        </p:spPr>
      </p:cxnSp>
      <p:sp>
        <p:nvSpPr>
          <p:cNvPr id="736" name="Google Shape;736;p112"/>
          <p:cNvSpPr txBox="1"/>
          <p:nvPr/>
        </p:nvSpPr>
        <p:spPr>
          <a:xfrm>
            <a:off x="4013597" y="4931569"/>
            <a:ext cx="798900" cy="223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 sz="500" b="1" i="1" u="none" strike="noStrike" cap="none">
                <a:solidFill>
                  <a:schemeClr val="dk1"/>
                </a:solidFill>
                <a:latin typeface="Quattrocento Sans"/>
                <a:ea typeface="Quattrocento Sans"/>
                <a:cs typeface="Quattrocento Sans"/>
                <a:sym typeface="Quattrocento Sans"/>
              </a:rPr>
              <a:t>Private and Confidential</a:t>
            </a:r>
            <a:endParaRPr sz="1100" b="0" i="0" u="none" strike="noStrike" cap="none">
              <a:solidFill>
                <a:srgbClr val="000000"/>
              </a:solidFill>
              <a:latin typeface="Arial"/>
              <a:ea typeface="Arial"/>
              <a:cs typeface="Arial"/>
              <a:sym typeface="Arial"/>
            </a:endParaRPr>
          </a:p>
        </p:txBody>
      </p:sp>
      <p:pic>
        <p:nvPicPr>
          <p:cNvPr id="737" name="Google Shape;737;p112"/>
          <p:cNvPicPr preferRelativeResize="0"/>
          <p:nvPr/>
        </p:nvPicPr>
        <p:blipFill rotWithShape="1">
          <a:blip r:embed="rId2">
            <a:alphaModFix/>
          </a:blip>
          <a:srcRect/>
          <a:stretch/>
        </p:blipFill>
        <p:spPr>
          <a:xfrm>
            <a:off x="703660" y="4795838"/>
            <a:ext cx="938211" cy="196453"/>
          </a:xfrm>
          <a:prstGeom prst="rect">
            <a:avLst/>
          </a:prstGeom>
          <a:noFill/>
          <a:ln>
            <a:noFill/>
          </a:ln>
        </p:spPr>
      </p:pic>
      <p:sp>
        <p:nvSpPr>
          <p:cNvPr id="738" name="Google Shape;738;p112"/>
          <p:cNvSpPr txBox="1">
            <a:spLocks noGrp="1"/>
          </p:cNvSpPr>
          <p:nvPr>
            <p:ph type="title"/>
          </p:nvPr>
        </p:nvSpPr>
        <p:spPr>
          <a:xfrm>
            <a:off x="495300" y="279683"/>
            <a:ext cx="8153400" cy="348600"/>
          </a:xfrm>
          <a:prstGeom prst="rect">
            <a:avLst/>
          </a:prstGeom>
          <a:noFill/>
          <a:ln>
            <a:noFill/>
          </a:ln>
        </p:spPr>
        <p:txBody>
          <a:bodyPr spcFirstLastPara="1" wrap="square" lIns="0" tIns="0" rIns="0" bIns="0" anchor="ctr" anchorCtr="0">
            <a:normAutofit/>
          </a:bodyPr>
          <a:lstStyle>
            <a:lvl1pPr lvl="0" algn="ctr">
              <a:lnSpc>
                <a:spcPct val="90000"/>
              </a:lnSpc>
              <a:spcBef>
                <a:spcPts val="0"/>
              </a:spcBef>
              <a:spcAft>
                <a:spcPts val="0"/>
              </a:spcAft>
              <a:buClr>
                <a:srgbClr val="3F3F3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9" name="Google Shape;739;p112"/>
          <p:cNvSpPr txBox="1">
            <a:spLocks noGrp="1"/>
          </p:cNvSpPr>
          <p:nvPr>
            <p:ph type="body" idx="1"/>
          </p:nvPr>
        </p:nvSpPr>
        <p:spPr>
          <a:xfrm>
            <a:off x="495300" y="1009291"/>
            <a:ext cx="8153400" cy="3623400"/>
          </a:xfrm>
          <a:prstGeom prst="rect">
            <a:avLst/>
          </a:prstGeom>
          <a:noFill/>
          <a:ln>
            <a:noFill/>
          </a:ln>
        </p:spPr>
        <p:txBody>
          <a:bodyPr spcFirstLastPara="1" wrap="square" lIns="0" tIns="0" rIns="0" bIns="0" anchor="t" anchorCtr="0">
            <a:normAutofit/>
          </a:bodyPr>
          <a:lstStyle>
            <a:lvl1pPr marL="457200" lvl="0" indent="-317500" algn="l">
              <a:lnSpc>
                <a:spcPct val="90000"/>
              </a:lnSpc>
              <a:spcBef>
                <a:spcPts val="800"/>
              </a:spcBef>
              <a:spcAft>
                <a:spcPts val="0"/>
              </a:spcAft>
              <a:buClr>
                <a:srgbClr val="3F3F3F"/>
              </a:buClr>
              <a:buSzPts val="1400"/>
              <a:buChar char="​"/>
              <a:defRPr/>
            </a:lvl1pPr>
            <a:lvl2pPr marL="914400" lvl="1" indent="-317500" algn="l">
              <a:lnSpc>
                <a:spcPct val="90000"/>
              </a:lnSpc>
              <a:spcBef>
                <a:spcPts val="400"/>
              </a:spcBef>
              <a:spcAft>
                <a:spcPts val="0"/>
              </a:spcAft>
              <a:buClr>
                <a:srgbClr val="3F3F3F"/>
              </a:buClr>
              <a:buSzPts val="1400"/>
              <a:buChar char="•"/>
              <a:defRPr/>
            </a:lvl2pPr>
            <a:lvl3pPr marL="1371600" lvl="2" indent="-317500" algn="l">
              <a:lnSpc>
                <a:spcPct val="90000"/>
              </a:lnSpc>
              <a:spcBef>
                <a:spcPts val="400"/>
              </a:spcBef>
              <a:spcAft>
                <a:spcPts val="0"/>
              </a:spcAft>
              <a:buClr>
                <a:srgbClr val="3F3F3F"/>
              </a:buClr>
              <a:buSzPts val="1400"/>
              <a:buChar char="‒"/>
              <a:defRPr/>
            </a:lvl3pPr>
            <a:lvl4pPr marL="1828800" lvl="3" indent="-317500" algn="l">
              <a:lnSpc>
                <a:spcPct val="90000"/>
              </a:lnSpc>
              <a:spcBef>
                <a:spcPts val="400"/>
              </a:spcBef>
              <a:spcAft>
                <a:spcPts val="0"/>
              </a:spcAft>
              <a:buClr>
                <a:srgbClr val="3F3F3F"/>
              </a:buClr>
              <a:buSzPts val="1400"/>
              <a:buChar char="•"/>
              <a:defRPr/>
            </a:lvl4pPr>
            <a:lvl5pPr marL="2286000" lvl="4" indent="-317500" algn="l">
              <a:lnSpc>
                <a:spcPct val="90000"/>
              </a:lnSpc>
              <a:spcBef>
                <a:spcPts val="400"/>
              </a:spcBef>
              <a:spcAft>
                <a:spcPts val="0"/>
              </a:spcAft>
              <a:buClr>
                <a:srgbClr val="3F3F3F"/>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200"/>
              </a:spcAft>
              <a:buClr>
                <a:schemeClr val="dk1"/>
              </a:buClr>
              <a:buSzPts val="1400"/>
              <a:buChar char="▫"/>
              <a:defRPr/>
            </a:lvl9pPr>
          </a:lstStyle>
          <a:p>
            <a:endParaRPr/>
          </a:p>
        </p:txBody>
      </p:sp>
      <p:sp>
        <p:nvSpPr>
          <p:cNvPr id="740" name="Google Shape;740;p112"/>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
        <p:nvSpPr>
          <p:cNvPr id="741" name="Google Shape;741;p112"/>
          <p:cNvSpPr txBox="1">
            <a:spLocks noGrp="1"/>
          </p:cNvSpPr>
          <p:nvPr>
            <p:ph type="ftr" idx="11"/>
          </p:nvPr>
        </p:nvSpPr>
        <p:spPr>
          <a:xfrm>
            <a:off x="0" y="0"/>
            <a:ext cx="0" cy="0"/>
          </a:xfrm>
          <a:prstGeom prst="rect">
            <a:avLst/>
          </a:prstGeom>
          <a:noFill/>
          <a:ln>
            <a:noFill/>
          </a:ln>
        </p:spPr>
        <p:txBody>
          <a:bodyPr spcFirstLastPara="1" wrap="square" lIns="68575" tIns="34275" rIns="68575" bIns="34275" anchor="t" anchorCtr="0">
            <a:noAutofit/>
          </a:bodyPr>
          <a:lstStyle>
            <a:lvl1pPr marR="0" lvl="0"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1pPr>
            <a:lvl2pPr marR="0" lvl="1"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2pPr>
            <a:lvl3pPr marR="0" lvl="2"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3pPr>
            <a:lvl4pPr marR="0" lvl="3"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4pPr>
            <a:lvl5pPr marR="0" lvl="4"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5pPr>
            <a:lvl6pPr marR="0" lvl="5"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6pPr>
            <a:lvl7pPr marR="0" lvl="6"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7pPr>
            <a:lvl8pPr marR="0" lvl="7"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8pPr>
            <a:lvl9pPr marR="0" lvl="8" algn="l">
              <a:lnSpc>
                <a:spcPct val="100000"/>
              </a:lnSpc>
              <a:spcBef>
                <a:spcPts val="0"/>
              </a:spcBef>
              <a:spcAft>
                <a:spcPts val="0"/>
              </a:spcAft>
              <a:buClr>
                <a:srgbClr val="000000"/>
              </a:buClr>
              <a:buSzPts val="1100"/>
              <a:buFont typeface="Arial"/>
              <a:buNone/>
              <a:defRPr sz="1400" b="0" i="0" u="none" strike="noStrike" cap="none">
                <a:solidFill>
                  <a:schemeClr val="dk1"/>
                </a:solidFill>
                <a:latin typeface="Quattrocento Sans"/>
                <a:ea typeface="Quattrocento Sans"/>
                <a:cs typeface="Quattrocento Sans"/>
                <a:sym typeface="Quattrocento Sans"/>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42"/>
        <p:cNvGrpSpPr/>
        <p:nvPr/>
      </p:nvGrpSpPr>
      <p:grpSpPr>
        <a:xfrm>
          <a:off x="0" y="0"/>
          <a:ext cx="0" cy="0"/>
          <a:chOff x="0" y="0"/>
          <a:chExt cx="0" cy="0"/>
        </a:xfrm>
      </p:grpSpPr>
      <p:sp>
        <p:nvSpPr>
          <p:cNvPr id="743" name="Google Shape;743;p113"/>
          <p:cNvSpPr txBox="1">
            <a:spLocks noGrp="1"/>
          </p:cNvSpPr>
          <p:nvPr>
            <p:ph type="body" idx="1"/>
          </p:nvPr>
        </p:nvSpPr>
        <p:spPr>
          <a:xfrm>
            <a:off x="495300" y="1009291"/>
            <a:ext cx="8153400" cy="3623400"/>
          </a:xfrm>
          <a:prstGeom prst="rect">
            <a:avLst/>
          </a:prstGeom>
          <a:noFill/>
          <a:ln>
            <a:noFill/>
          </a:ln>
        </p:spPr>
        <p:txBody>
          <a:bodyPr spcFirstLastPara="1" wrap="square" lIns="0" tIns="0" rIns="0" bIns="0" anchor="t" anchorCtr="0">
            <a:normAutofit/>
          </a:bodyPr>
          <a:lstStyle>
            <a:lvl1pPr marL="457200" lvl="0" indent="-317500" algn="l">
              <a:lnSpc>
                <a:spcPct val="90000"/>
              </a:lnSpc>
              <a:spcBef>
                <a:spcPts val="800"/>
              </a:spcBef>
              <a:spcAft>
                <a:spcPts val="0"/>
              </a:spcAft>
              <a:buClr>
                <a:srgbClr val="3F3F3F"/>
              </a:buClr>
              <a:buSzPts val="1400"/>
              <a:buChar char="​"/>
              <a:defRPr/>
            </a:lvl1pPr>
            <a:lvl2pPr marL="914400" lvl="1" indent="-317500" algn="l">
              <a:lnSpc>
                <a:spcPct val="90000"/>
              </a:lnSpc>
              <a:spcBef>
                <a:spcPts val="400"/>
              </a:spcBef>
              <a:spcAft>
                <a:spcPts val="0"/>
              </a:spcAft>
              <a:buClr>
                <a:srgbClr val="3F3F3F"/>
              </a:buClr>
              <a:buSzPts val="1400"/>
              <a:buChar char="•"/>
              <a:defRPr/>
            </a:lvl2pPr>
            <a:lvl3pPr marL="1371600" lvl="2" indent="-317500" algn="l">
              <a:lnSpc>
                <a:spcPct val="90000"/>
              </a:lnSpc>
              <a:spcBef>
                <a:spcPts val="400"/>
              </a:spcBef>
              <a:spcAft>
                <a:spcPts val="0"/>
              </a:spcAft>
              <a:buClr>
                <a:srgbClr val="3F3F3F"/>
              </a:buClr>
              <a:buSzPts val="1400"/>
              <a:buChar char="‒"/>
              <a:defRPr/>
            </a:lvl3pPr>
            <a:lvl4pPr marL="1828800" lvl="3" indent="-317500" algn="l">
              <a:lnSpc>
                <a:spcPct val="90000"/>
              </a:lnSpc>
              <a:spcBef>
                <a:spcPts val="400"/>
              </a:spcBef>
              <a:spcAft>
                <a:spcPts val="0"/>
              </a:spcAft>
              <a:buClr>
                <a:srgbClr val="3F3F3F"/>
              </a:buClr>
              <a:buSzPts val="1400"/>
              <a:buChar char="•"/>
              <a:defRPr/>
            </a:lvl4pPr>
            <a:lvl5pPr marL="2286000" lvl="4" indent="-317500" algn="l">
              <a:lnSpc>
                <a:spcPct val="90000"/>
              </a:lnSpc>
              <a:spcBef>
                <a:spcPts val="400"/>
              </a:spcBef>
              <a:spcAft>
                <a:spcPts val="0"/>
              </a:spcAft>
              <a:buClr>
                <a:srgbClr val="3F3F3F"/>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200"/>
              </a:spcAft>
              <a:buClr>
                <a:schemeClr val="dk1"/>
              </a:buClr>
              <a:buSzPts val="1400"/>
              <a:buChar char="▫"/>
              <a:defRPr/>
            </a:lvl9pPr>
          </a:lstStyle>
          <a:p>
            <a:endParaRPr/>
          </a:p>
        </p:txBody>
      </p:sp>
      <p:sp>
        <p:nvSpPr>
          <p:cNvPr id="744" name="Google Shape;744;p113"/>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chemeClr val="dk1"/>
                </a:solidFill>
                <a:latin typeface="Roboto"/>
                <a:ea typeface="Roboto"/>
                <a:cs typeface="Roboto"/>
                <a:sym typeface="Roboto"/>
              </a:defRPr>
            </a:lvl9pPr>
          </a:lstStyle>
          <a:p>
            <a:pPr marL="0" lvl="0" indent="0" algn="ctr" rtl="0">
              <a:spcBef>
                <a:spcPts val="0"/>
              </a:spcBef>
              <a:spcAft>
                <a:spcPts val="0"/>
              </a:spcAft>
              <a:buNone/>
            </a:pPr>
            <a:fld id="{00000000-1234-1234-1234-123412341234}" type="slidenum">
              <a:rPr lang="en"/>
              <a:t>‹#›</a:t>
            </a:fld>
            <a:endParaRPr/>
          </a:p>
        </p:txBody>
      </p:sp>
      <p:sp>
        <p:nvSpPr>
          <p:cNvPr id="745" name="Google Shape;745;p113"/>
          <p:cNvSpPr txBox="1">
            <a:spLocks noGrp="1"/>
          </p:cNvSpPr>
          <p:nvPr>
            <p:ph type="title"/>
          </p:nvPr>
        </p:nvSpPr>
        <p:spPr>
          <a:xfrm>
            <a:off x="495300" y="146333"/>
            <a:ext cx="8153400" cy="348600"/>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rgbClr val="3F3F3F"/>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46"/>
        <p:cNvGrpSpPr/>
        <p:nvPr/>
      </p:nvGrpSpPr>
      <p:grpSpPr>
        <a:xfrm>
          <a:off x="0" y="0"/>
          <a:ext cx="0" cy="0"/>
          <a:chOff x="0" y="0"/>
          <a:chExt cx="0" cy="0"/>
        </a:xfrm>
      </p:grpSpPr>
      <p:sp>
        <p:nvSpPr>
          <p:cNvPr id="747" name="Google Shape;747;p1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48" name="Google Shape;748;p1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749" name="Google Shape;749;p1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Only 1">
  <p:cSld name="Title Only">
    <p:spTree>
      <p:nvGrpSpPr>
        <p:cNvPr id="1" name="Shape 750"/>
        <p:cNvGrpSpPr/>
        <p:nvPr/>
      </p:nvGrpSpPr>
      <p:grpSpPr>
        <a:xfrm>
          <a:off x="0" y="0"/>
          <a:ext cx="0" cy="0"/>
          <a:chOff x="0" y="0"/>
          <a:chExt cx="0" cy="0"/>
        </a:xfrm>
      </p:grpSpPr>
      <p:sp>
        <p:nvSpPr>
          <p:cNvPr id="751" name="Google Shape;751;p115"/>
          <p:cNvSpPr txBox="1">
            <a:spLocks noGrp="1"/>
          </p:cNvSpPr>
          <p:nvPr>
            <p:ph type="title"/>
          </p:nvPr>
        </p:nvSpPr>
        <p:spPr>
          <a:xfrm>
            <a:off x="495300" y="359231"/>
            <a:ext cx="8153400" cy="34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rgbClr val="0D3762"/>
              </a:buClr>
              <a:buSzPts val="2100"/>
              <a:buFont typeface="DM Sans"/>
              <a:buNone/>
              <a:defRPr sz="2100">
                <a:solidFill>
                  <a:srgbClr val="0D37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2" name="Google Shape;752;p115"/>
          <p:cNvSpPr txBox="1">
            <a:spLocks noGrp="1"/>
          </p:cNvSpPr>
          <p:nvPr>
            <p:ph type="sldNum" idx="12"/>
          </p:nvPr>
        </p:nvSpPr>
        <p:spPr>
          <a:xfrm>
            <a:off x="8149259" y="4841000"/>
            <a:ext cx="421500" cy="1161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0D3762"/>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a:t>
            </a:fld>
            <a:endParaRPr/>
          </a:p>
        </p:txBody>
      </p:sp>
      <p:pic>
        <p:nvPicPr>
          <p:cNvPr id="753" name="Google Shape;753;p115"/>
          <p:cNvPicPr preferRelativeResize="0"/>
          <p:nvPr/>
        </p:nvPicPr>
        <p:blipFill rotWithShape="1">
          <a:blip r:embed="rId2">
            <a:alphaModFix/>
          </a:blip>
          <a:srcRect r="21359"/>
          <a:stretch/>
        </p:blipFill>
        <p:spPr>
          <a:xfrm>
            <a:off x="698607" y="4778089"/>
            <a:ext cx="948476" cy="219085"/>
          </a:xfrm>
          <a:prstGeom prst="rect">
            <a:avLst/>
          </a:prstGeom>
          <a:noFill/>
          <a:ln>
            <a:noFill/>
          </a:ln>
        </p:spPr>
      </p:pic>
      <p:sp>
        <p:nvSpPr>
          <p:cNvPr id="754" name="Google Shape;754;p115"/>
          <p:cNvSpPr txBox="1"/>
          <p:nvPr/>
        </p:nvSpPr>
        <p:spPr>
          <a:xfrm>
            <a:off x="3971056" y="4953149"/>
            <a:ext cx="12060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1" i="0" u="none" strike="noStrike" cap="none">
                <a:solidFill>
                  <a:srgbClr val="0D3762"/>
                </a:solidFill>
                <a:latin typeface="DM Sans"/>
                <a:ea typeface="DM Sans"/>
                <a:cs typeface="DM Sans"/>
                <a:sym typeface="DM Sans"/>
              </a:rPr>
              <a:t>PRIVATE AND CONFIDENTIAL</a:t>
            </a:r>
            <a:endParaRPr sz="1100" b="0" i="0" u="none" strike="noStrike" cap="none">
              <a:solidFill>
                <a:srgbClr val="000000"/>
              </a:solidFill>
              <a:latin typeface="Arial"/>
              <a:ea typeface="Arial"/>
              <a:cs typeface="Arial"/>
              <a:sym typeface="Arial"/>
            </a:endParaRPr>
          </a:p>
        </p:txBody>
      </p:sp>
      <p:cxnSp>
        <p:nvCxnSpPr>
          <p:cNvPr id="755" name="Google Shape;755;p115"/>
          <p:cNvCxnSpPr/>
          <p:nvPr/>
        </p:nvCxnSpPr>
        <p:spPr>
          <a:xfrm>
            <a:off x="1873251" y="4893789"/>
            <a:ext cx="6261000" cy="0"/>
          </a:xfrm>
          <a:prstGeom prst="straightConnector1">
            <a:avLst/>
          </a:prstGeom>
          <a:noFill/>
          <a:ln w="9525" cap="flat" cmpd="sng">
            <a:solidFill>
              <a:schemeClr val="accent4"/>
            </a:solidFill>
            <a:prstDash val="solid"/>
            <a:miter lim="800000"/>
            <a:headEnd type="none" w="sm" len="sm"/>
            <a:tailEnd type="none" w="sm" len="sm"/>
          </a:ln>
        </p:spPr>
      </p:cxnSp>
      <p:cxnSp>
        <p:nvCxnSpPr>
          <p:cNvPr id="756" name="Google Shape;756;p115"/>
          <p:cNvCxnSpPr/>
          <p:nvPr/>
        </p:nvCxnSpPr>
        <p:spPr>
          <a:xfrm>
            <a:off x="8595360" y="4893789"/>
            <a:ext cx="548400" cy="0"/>
          </a:xfrm>
          <a:prstGeom prst="straightConnector1">
            <a:avLst/>
          </a:prstGeom>
          <a:noFill/>
          <a:ln w="9525" cap="flat" cmpd="sng">
            <a:solidFill>
              <a:schemeClr val="accent4"/>
            </a:solidFill>
            <a:prstDash val="solid"/>
            <a:miter lim="800000"/>
            <a:headEnd type="none" w="sm" len="sm"/>
            <a:tailEnd type="none" w="sm" len="sm"/>
          </a:ln>
        </p:spPr>
      </p:cxnSp>
      <p:cxnSp>
        <p:nvCxnSpPr>
          <p:cNvPr id="757" name="Google Shape;757;p115"/>
          <p:cNvCxnSpPr/>
          <p:nvPr/>
        </p:nvCxnSpPr>
        <p:spPr>
          <a:xfrm>
            <a:off x="0" y="4893789"/>
            <a:ext cx="472500" cy="0"/>
          </a:xfrm>
          <a:prstGeom prst="straightConnector1">
            <a:avLst/>
          </a:prstGeom>
          <a:noFill/>
          <a:ln w="9525" cap="flat" cmpd="sng">
            <a:solidFill>
              <a:schemeClr val="accent4"/>
            </a:solidFill>
            <a:prstDash val="solid"/>
            <a:miter lim="800000"/>
            <a:headEnd type="none" w="sm" len="sm"/>
            <a:tailEnd type="none" w="sm" len="sm"/>
          </a:ln>
        </p:spPr>
      </p:cxn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Title and Content 2">
  <p:cSld name="Title and Content_1">
    <p:spTree>
      <p:nvGrpSpPr>
        <p:cNvPr id="1" name="Shape 758"/>
        <p:cNvGrpSpPr/>
        <p:nvPr/>
      </p:nvGrpSpPr>
      <p:grpSpPr>
        <a:xfrm>
          <a:off x="0" y="0"/>
          <a:ext cx="0" cy="0"/>
          <a:chOff x="0" y="0"/>
          <a:chExt cx="0" cy="0"/>
        </a:xfrm>
      </p:grpSpPr>
      <p:sp>
        <p:nvSpPr>
          <p:cNvPr id="759" name="Google Shape;759;p116"/>
          <p:cNvSpPr txBox="1">
            <a:spLocks noGrp="1"/>
          </p:cNvSpPr>
          <p:nvPr>
            <p:ph type="title"/>
          </p:nvPr>
        </p:nvSpPr>
        <p:spPr>
          <a:xfrm>
            <a:off x="686767" y="313314"/>
            <a:ext cx="4824600" cy="2994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800" b="1" i="0">
                <a:solidFill>
                  <a:schemeClr val="l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0" name="Google Shape;760;p116"/>
          <p:cNvSpPr txBox="1">
            <a:spLocks noGrp="1"/>
          </p:cNvSpPr>
          <p:nvPr>
            <p:ph type="body" idx="1"/>
          </p:nvPr>
        </p:nvSpPr>
        <p:spPr>
          <a:xfrm>
            <a:off x="457200" y="1183004"/>
            <a:ext cx="8229600" cy="33948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61" name="Google Shape;761;p116"/>
          <p:cNvSpPr txBox="1">
            <a:spLocks noGrp="1"/>
          </p:cNvSpPr>
          <p:nvPr>
            <p:ph type="ftr" idx="11"/>
          </p:nvPr>
        </p:nvSpPr>
        <p:spPr>
          <a:xfrm>
            <a:off x="3108960" y="4783454"/>
            <a:ext cx="2926200" cy="257100"/>
          </a:xfrm>
          <a:prstGeom prst="rect">
            <a:avLst/>
          </a:prstGeom>
          <a:noFill/>
          <a:ln>
            <a:noFill/>
          </a:ln>
        </p:spPr>
        <p:txBody>
          <a:bodyPr spcFirstLastPara="1" wrap="square" lIns="0" tIns="0" rIns="0" bIns="0" anchor="t" anchorCtr="0">
            <a:spAutoFit/>
          </a:bodyPr>
          <a:lstStyle>
            <a:lvl1pPr marR="0" lvl="0" algn="ctr">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2" name="Google Shape;762;p116"/>
          <p:cNvSpPr txBox="1">
            <a:spLocks noGrp="1"/>
          </p:cNvSpPr>
          <p:nvPr>
            <p:ph type="dt" idx="10"/>
          </p:nvPr>
        </p:nvSpPr>
        <p:spPr>
          <a:xfrm>
            <a:off x="457200" y="4783454"/>
            <a:ext cx="2103000" cy="257100"/>
          </a:xfrm>
          <a:prstGeom prst="rect">
            <a:avLst/>
          </a:prstGeom>
          <a:noFill/>
          <a:ln>
            <a:noFill/>
          </a:ln>
        </p:spPr>
        <p:txBody>
          <a:bodyPr spcFirstLastPara="1" wrap="square" lIns="0" tIns="0" rIns="0" bIns="0" anchor="t" anchorCtr="0">
            <a:sp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3" name="Google Shape;763;p116"/>
          <p:cNvSpPr txBox="1">
            <a:spLocks noGrp="1"/>
          </p:cNvSpPr>
          <p:nvPr>
            <p:ph type="sldNum" idx="12"/>
          </p:nvPr>
        </p:nvSpPr>
        <p:spPr>
          <a:xfrm>
            <a:off x="6583680" y="4783454"/>
            <a:ext cx="21030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Big number 1">
  <p:cSld name="Big number 1">
    <p:spTree>
      <p:nvGrpSpPr>
        <p:cNvPr id="1" name="Shape 764"/>
        <p:cNvGrpSpPr/>
        <p:nvPr/>
      </p:nvGrpSpPr>
      <p:grpSpPr>
        <a:xfrm>
          <a:off x="0" y="0"/>
          <a:ext cx="0" cy="0"/>
          <a:chOff x="0" y="0"/>
          <a:chExt cx="0" cy="0"/>
        </a:xfrm>
      </p:grpSpPr>
      <p:sp>
        <p:nvSpPr>
          <p:cNvPr id="765" name="Google Shape;765;p117"/>
          <p:cNvSpPr txBox="1">
            <a:spLocks noGrp="1"/>
          </p:cNvSpPr>
          <p:nvPr>
            <p:ph type="sldNum" idx="12"/>
          </p:nvPr>
        </p:nvSpPr>
        <p:spPr>
          <a:xfrm>
            <a:off x="8472458" y="4663217"/>
            <a:ext cx="548700" cy="393600"/>
          </a:xfrm>
          <a:prstGeom prst="rect">
            <a:avLst/>
          </a:prstGeom>
          <a:noFill/>
          <a:ln>
            <a:noFill/>
          </a:ln>
        </p:spPr>
        <p:txBody>
          <a:bodyPr spcFirstLastPara="1" wrap="square" lIns="51425" tIns="51425" rIns="51425" bIns="51425" anchor="ctr" anchorCtr="0">
            <a:normAutofit/>
          </a:bodyPr>
          <a:lstStyle>
            <a:lvl1pPr marL="0" marR="0" lvl="0"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chemeClr val="dk2"/>
              </a:buClr>
              <a:buSzPts val="8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766" name="Google Shape;766;p117"/>
          <p:cNvSpPr/>
          <p:nvPr/>
        </p:nvSpPr>
        <p:spPr>
          <a:xfrm>
            <a:off x="0" y="0"/>
            <a:ext cx="9144000" cy="5143500"/>
          </a:xfrm>
          <a:prstGeom prst="rect">
            <a:avLst/>
          </a:prstGeom>
          <a:solidFill>
            <a:srgbClr val="00206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Arial"/>
              <a:buNone/>
            </a:pPr>
            <a:endParaRPr sz="1400" b="0" i="0" u="none" strike="noStrike" cap="none">
              <a:solidFill>
                <a:schemeClr val="lt1"/>
              </a:solidFill>
              <a:latin typeface="Arial"/>
              <a:ea typeface="Arial"/>
              <a:cs typeface="Arial"/>
              <a:sym typeface="Arial"/>
            </a:endParaRPr>
          </a:p>
        </p:txBody>
      </p:sp>
      <p:sp>
        <p:nvSpPr>
          <p:cNvPr id="767" name="Google Shape;767;p117"/>
          <p:cNvSpPr txBox="1">
            <a:spLocks noGrp="1"/>
          </p:cNvSpPr>
          <p:nvPr>
            <p:ph type="title"/>
          </p:nvPr>
        </p:nvSpPr>
        <p:spPr>
          <a:xfrm>
            <a:off x="311700" y="2150850"/>
            <a:ext cx="8520600" cy="841800"/>
          </a:xfrm>
          <a:prstGeom prst="rect">
            <a:avLst/>
          </a:prstGeom>
          <a:noFill/>
          <a:ln>
            <a:noFill/>
          </a:ln>
        </p:spPr>
        <p:txBody>
          <a:bodyPr spcFirstLastPara="1" wrap="square" lIns="51425" tIns="51425" rIns="51425" bIns="51425" anchor="ctr" anchorCtr="0">
            <a:normAutofit/>
          </a:bodyPr>
          <a:lstStyle>
            <a:lvl1pPr lvl="0" algn="ctr">
              <a:lnSpc>
                <a:spcPct val="100000"/>
              </a:lnSpc>
              <a:spcBef>
                <a:spcPts val="0"/>
              </a:spcBef>
              <a:spcAft>
                <a:spcPts val="0"/>
              </a:spcAft>
              <a:buSzPts val="2000"/>
              <a:buNone/>
              <a:defRPr sz="3600"/>
            </a:lvl1pPr>
            <a:lvl2pPr lvl="1" algn="ctr">
              <a:lnSpc>
                <a:spcPct val="100000"/>
              </a:lnSpc>
              <a:spcBef>
                <a:spcPts val="0"/>
              </a:spcBef>
              <a:spcAft>
                <a:spcPts val="0"/>
              </a:spcAft>
              <a:buSzPts val="2000"/>
              <a:buNone/>
              <a:defRPr sz="3600"/>
            </a:lvl2pPr>
            <a:lvl3pPr lvl="2" algn="ctr">
              <a:lnSpc>
                <a:spcPct val="100000"/>
              </a:lnSpc>
              <a:spcBef>
                <a:spcPts val="0"/>
              </a:spcBef>
              <a:spcAft>
                <a:spcPts val="0"/>
              </a:spcAft>
              <a:buSzPts val="2000"/>
              <a:buNone/>
              <a:defRPr sz="3600"/>
            </a:lvl3pPr>
            <a:lvl4pPr lvl="3" algn="ctr">
              <a:lnSpc>
                <a:spcPct val="100000"/>
              </a:lnSpc>
              <a:spcBef>
                <a:spcPts val="0"/>
              </a:spcBef>
              <a:spcAft>
                <a:spcPts val="0"/>
              </a:spcAft>
              <a:buSzPts val="2000"/>
              <a:buNone/>
              <a:defRPr sz="3600"/>
            </a:lvl4pPr>
            <a:lvl5pPr lvl="4" algn="ctr">
              <a:lnSpc>
                <a:spcPct val="100000"/>
              </a:lnSpc>
              <a:spcBef>
                <a:spcPts val="0"/>
              </a:spcBef>
              <a:spcAft>
                <a:spcPts val="0"/>
              </a:spcAft>
              <a:buSzPts val="2000"/>
              <a:buNone/>
              <a:defRPr sz="3600"/>
            </a:lvl5pPr>
            <a:lvl6pPr lvl="5" algn="ctr">
              <a:lnSpc>
                <a:spcPct val="100000"/>
              </a:lnSpc>
              <a:spcBef>
                <a:spcPts val="0"/>
              </a:spcBef>
              <a:spcAft>
                <a:spcPts val="0"/>
              </a:spcAft>
              <a:buSzPts val="2000"/>
              <a:buNone/>
              <a:defRPr sz="3600"/>
            </a:lvl6pPr>
            <a:lvl7pPr lvl="6" algn="ctr">
              <a:lnSpc>
                <a:spcPct val="100000"/>
              </a:lnSpc>
              <a:spcBef>
                <a:spcPts val="0"/>
              </a:spcBef>
              <a:spcAft>
                <a:spcPts val="0"/>
              </a:spcAft>
              <a:buSzPts val="2000"/>
              <a:buNone/>
              <a:defRPr sz="3600"/>
            </a:lvl7pPr>
            <a:lvl8pPr lvl="7" algn="ctr">
              <a:lnSpc>
                <a:spcPct val="100000"/>
              </a:lnSpc>
              <a:spcBef>
                <a:spcPts val="0"/>
              </a:spcBef>
              <a:spcAft>
                <a:spcPts val="0"/>
              </a:spcAft>
              <a:buSzPts val="2000"/>
              <a:buNone/>
              <a:defRPr sz="3600"/>
            </a:lvl8pPr>
            <a:lvl9pPr lvl="8" algn="ctr">
              <a:lnSpc>
                <a:spcPct val="100000"/>
              </a:lnSpc>
              <a:spcBef>
                <a:spcPts val="0"/>
              </a:spcBef>
              <a:spcAft>
                <a:spcPts val="0"/>
              </a:spcAft>
              <a:buSzPts val="2000"/>
              <a:buNone/>
              <a:defRPr sz="3600"/>
            </a:lvl9pPr>
          </a:lstStyle>
          <a:p>
            <a:endParaRPr/>
          </a:p>
        </p:txBody>
      </p:sp>
      <p:cxnSp>
        <p:nvCxnSpPr>
          <p:cNvPr id="768" name="Google Shape;768;p117"/>
          <p:cNvCxnSpPr/>
          <p:nvPr/>
        </p:nvCxnSpPr>
        <p:spPr>
          <a:xfrm>
            <a:off x="0" y="2049294"/>
            <a:ext cx="8534400" cy="0"/>
          </a:xfrm>
          <a:prstGeom prst="straightConnector1">
            <a:avLst/>
          </a:prstGeom>
          <a:noFill/>
          <a:ln w="21425" cap="flat" cmpd="sng">
            <a:solidFill>
              <a:schemeClr val="lt1"/>
            </a:solidFill>
            <a:prstDash val="solid"/>
            <a:round/>
            <a:headEnd type="none" w="sm" len="sm"/>
            <a:tailEnd type="none" w="sm" len="sm"/>
          </a:ln>
        </p:spPr>
      </p:cxn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9"/>
        <p:cNvGrpSpPr/>
        <p:nvPr/>
      </p:nvGrpSpPr>
      <p:grpSpPr>
        <a:xfrm>
          <a:off x="0" y="0"/>
          <a:ext cx="0" cy="0"/>
          <a:chOff x="0" y="0"/>
          <a:chExt cx="0" cy="0"/>
        </a:xfrm>
      </p:grpSpPr>
      <p:sp>
        <p:nvSpPr>
          <p:cNvPr id="770" name="Google Shape;770;p118"/>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
        <p:nvSpPr>
          <p:cNvPr id="771" name="Google Shape;771;p118"/>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Quattrocento Sans"/>
              <a:ea typeface="Quattrocento Sans"/>
              <a:cs typeface="Quattrocento Sans"/>
              <a:sym typeface="Quattrocento Sans"/>
            </a:endParaRPr>
          </a:p>
        </p:txBody>
      </p:sp>
      <p:sp>
        <p:nvSpPr>
          <p:cNvPr id="772" name="Google Shape;772;p118"/>
          <p:cNvSpPr txBox="1"/>
          <p:nvPr/>
        </p:nvSpPr>
        <p:spPr>
          <a:xfrm>
            <a:off x="4013918" y="4931717"/>
            <a:ext cx="798600" cy="223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 sz="500" b="1" i="1" u="none" strike="noStrike" cap="none">
                <a:solidFill>
                  <a:schemeClr val="dk1"/>
                </a:solidFill>
                <a:latin typeface="Quattrocento Sans"/>
                <a:ea typeface="Quattrocento Sans"/>
                <a:cs typeface="Quattrocento Sans"/>
                <a:sym typeface="Quattrocento Sans"/>
              </a:rPr>
              <a:t>Private and Confidential</a:t>
            </a:r>
            <a:endParaRPr sz="1100" b="0" i="0" u="none" strike="noStrike" cap="none">
              <a:solidFill>
                <a:srgbClr val="000000"/>
              </a:solidFill>
              <a:latin typeface="Arial"/>
              <a:ea typeface="Arial"/>
              <a:cs typeface="Arial"/>
              <a:sym typeface="Arial"/>
            </a:endParaRPr>
          </a:p>
        </p:txBody>
      </p:sp>
      <p:sp>
        <p:nvSpPr>
          <p:cNvPr id="773" name="Google Shape;773;p118"/>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Quattrocento Sans"/>
              <a:ea typeface="Quattrocento Sans"/>
              <a:cs typeface="Quattrocento Sans"/>
              <a:sym typeface="Quattrocento Sans"/>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1_Default 1">
  <p:cSld name="1_Default (g3e400561d27_21_0)">
    <p:spTree>
      <p:nvGrpSpPr>
        <p:cNvPr id="1" name="Shape 774"/>
        <p:cNvGrpSpPr/>
        <p:nvPr/>
      </p:nvGrpSpPr>
      <p:grpSpPr>
        <a:xfrm>
          <a:off x="0" y="0"/>
          <a:ext cx="0" cy="0"/>
          <a:chOff x="0" y="0"/>
          <a:chExt cx="0" cy="0"/>
        </a:xfrm>
      </p:grpSpPr>
      <p:sp>
        <p:nvSpPr>
          <p:cNvPr id="775" name="Google Shape;775;p11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_Default">
  <p:cSld name="1_Default (g3e727894fc4_7_0)">
    <p:spTree>
      <p:nvGrpSpPr>
        <p:cNvPr id="1" name="Shape 776"/>
        <p:cNvGrpSpPr/>
        <p:nvPr/>
      </p:nvGrpSpPr>
      <p:grpSpPr>
        <a:xfrm>
          <a:off x="0" y="0"/>
          <a:ext cx="0" cy="0"/>
          <a:chOff x="0" y="0"/>
          <a:chExt cx="0" cy="0"/>
        </a:xfrm>
      </p:grpSpPr>
      <p:sp>
        <p:nvSpPr>
          <p:cNvPr id="777" name="Google Shape;777;p120"/>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Blank">
  <p:cSld name="Blank (g3e72b9d86af_9_0)">
    <p:spTree>
      <p:nvGrpSpPr>
        <p:cNvPr id="1" name="Shape 778"/>
        <p:cNvGrpSpPr/>
        <p:nvPr/>
      </p:nvGrpSpPr>
      <p:grpSpPr>
        <a:xfrm>
          <a:off x="0" y="0"/>
          <a:ext cx="0" cy="0"/>
          <a:chOff x="0" y="0"/>
          <a:chExt cx="0" cy="0"/>
        </a:xfrm>
      </p:grpSpPr>
      <p:sp>
        <p:nvSpPr>
          <p:cNvPr id="779" name="Google Shape;779;p121"/>
          <p:cNvSpPr txBox="1">
            <a:spLocks noGrp="1"/>
          </p:cNvSpPr>
          <p:nvPr>
            <p:ph type="sldNum" idx="12"/>
          </p:nvPr>
        </p:nvSpPr>
        <p:spPr>
          <a:xfrm>
            <a:off x="8232640" y="4841000"/>
            <a:ext cx="269400" cy="1056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1pPr>
            <a:lvl2pPr marL="0" marR="0" lvl="1"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2pPr>
            <a:lvl3pPr marL="0" marR="0" lvl="2"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3pPr>
            <a:lvl4pPr marL="0" marR="0" lvl="3"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4pPr>
            <a:lvl5pPr marL="0" marR="0" lvl="4"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5pPr>
            <a:lvl6pPr marL="0" marR="0" lvl="5"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6pPr>
            <a:lvl7pPr marL="0" marR="0" lvl="6"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7pPr>
            <a:lvl8pPr marL="0" marR="0" lvl="7"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8pPr>
            <a:lvl9pPr marL="0" marR="0" lvl="8" indent="0" algn="ctr">
              <a:lnSpc>
                <a:spcPct val="100000"/>
              </a:lnSpc>
              <a:spcBef>
                <a:spcPts val="0"/>
              </a:spcBef>
              <a:spcAft>
                <a:spcPts val="0"/>
              </a:spcAft>
              <a:buClr>
                <a:srgbClr val="000000"/>
              </a:buClr>
              <a:buSzPts val="700"/>
              <a:buFont typeface="Arial"/>
              <a:buNone/>
              <a:defRPr sz="700" b="0" i="0" u="none" strike="noStrike" cap="none">
                <a:solidFill>
                  <a:srgbClr val="888888"/>
                </a:solidFill>
                <a:latin typeface="Quattrocento Sans"/>
                <a:ea typeface="Quattrocento Sans"/>
                <a:cs typeface="Quattrocento Sans"/>
                <a:sym typeface="Quattrocento Sans"/>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_Default">
  <p:cSld name="1_Default (g3e72b9d86af_48_0)">
    <p:spTree>
      <p:nvGrpSpPr>
        <p:cNvPr id="1" name="Shape 780"/>
        <p:cNvGrpSpPr/>
        <p:nvPr/>
      </p:nvGrpSpPr>
      <p:grpSpPr>
        <a:xfrm>
          <a:off x="0" y="0"/>
          <a:ext cx="0" cy="0"/>
          <a:chOff x="0" y="0"/>
          <a:chExt cx="0" cy="0"/>
        </a:xfrm>
      </p:grpSpPr>
      <p:sp>
        <p:nvSpPr>
          <p:cNvPr id="781" name="Google Shape;781;p12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theme" Target="../theme/theme4.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39" Type="http://schemas.openxmlformats.org/officeDocument/2006/relationships/slideLayout" Target="../slideLayouts/slideLayout110.xml"/><Relationship Id="rId21" Type="http://schemas.openxmlformats.org/officeDocument/2006/relationships/slideLayout" Target="../slideLayouts/slideLayout92.xml"/><Relationship Id="rId34" Type="http://schemas.openxmlformats.org/officeDocument/2006/relationships/slideLayout" Target="../slideLayouts/slideLayout105.xml"/><Relationship Id="rId42" Type="http://schemas.openxmlformats.org/officeDocument/2006/relationships/slideLayout" Target="../slideLayouts/slideLayout113.xml"/><Relationship Id="rId47" Type="http://schemas.openxmlformats.org/officeDocument/2006/relationships/theme" Target="../theme/theme5.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9" Type="http://schemas.openxmlformats.org/officeDocument/2006/relationships/slideLayout" Target="../slideLayouts/slideLayout100.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32" Type="http://schemas.openxmlformats.org/officeDocument/2006/relationships/slideLayout" Target="../slideLayouts/slideLayout103.xml"/><Relationship Id="rId37" Type="http://schemas.openxmlformats.org/officeDocument/2006/relationships/slideLayout" Target="../slideLayouts/slideLayout108.xml"/><Relationship Id="rId40" Type="http://schemas.openxmlformats.org/officeDocument/2006/relationships/slideLayout" Target="../slideLayouts/slideLayout111.xml"/><Relationship Id="rId45" Type="http://schemas.openxmlformats.org/officeDocument/2006/relationships/slideLayout" Target="../slideLayouts/slideLayout116.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36" Type="http://schemas.openxmlformats.org/officeDocument/2006/relationships/slideLayout" Target="../slideLayouts/slideLayout107.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31" Type="http://schemas.openxmlformats.org/officeDocument/2006/relationships/slideLayout" Target="../slideLayouts/slideLayout102.xml"/><Relationship Id="rId44" Type="http://schemas.openxmlformats.org/officeDocument/2006/relationships/slideLayout" Target="../slideLayouts/slideLayout115.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slideLayout" Target="../slideLayouts/slideLayout101.xml"/><Relationship Id="rId35" Type="http://schemas.openxmlformats.org/officeDocument/2006/relationships/slideLayout" Target="../slideLayouts/slideLayout106.xml"/><Relationship Id="rId43" Type="http://schemas.openxmlformats.org/officeDocument/2006/relationships/slideLayout" Target="../slideLayouts/slideLayout114.xml"/><Relationship Id="rId48" Type="http://schemas.openxmlformats.org/officeDocument/2006/relationships/image" Target="../media/image5.jpg"/><Relationship Id="rId8" Type="http://schemas.openxmlformats.org/officeDocument/2006/relationships/slideLayout" Target="../slideLayouts/slideLayout79.xml"/><Relationship Id="rId3" Type="http://schemas.openxmlformats.org/officeDocument/2006/relationships/slideLayout" Target="../slideLayouts/slideLayout74.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33" Type="http://schemas.openxmlformats.org/officeDocument/2006/relationships/slideLayout" Target="../slideLayouts/slideLayout104.xml"/><Relationship Id="rId38" Type="http://schemas.openxmlformats.org/officeDocument/2006/relationships/slideLayout" Target="../slideLayouts/slideLayout109.xml"/><Relationship Id="rId46" Type="http://schemas.openxmlformats.org/officeDocument/2006/relationships/slideLayout" Target="../slideLayouts/slideLayout117.xml"/><Relationship Id="rId20" Type="http://schemas.openxmlformats.org/officeDocument/2006/relationships/slideLayout" Target="../slideLayouts/slideLayout91.xml"/><Relationship Id="rId41" Type="http://schemas.openxmlformats.org/officeDocument/2006/relationships/slideLayout" Target="../slideLayouts/slideLayout1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151">
          <p15:clr>
            <a:srgbClr val="F26B43"/>
          </p15:clr>
        </p15:guide>
        <p15:guide id="2" pos="5669">
          <p15:clr>
            <a:srgbClr val="F26B43"/>
          </p15:clr>
        </p15:guide>
        <p15:guide id="3" orient="horz" pos="89">
          <p15:clr>
            <a:srgbClr val="F26B43"/>
          </p15:clr>
        </p15:guide>
        <p15:guide id="4" pos="9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151">
          <p15:clr>
            <a:srgbClr val="F26B43"/>
          </p15:clr>
        </p15:guide>
        <p15:guide id="2" pos="5669">
          <p15:clr>
            <a:srgbClr val="F26B43"/>
          </p15:clr>
        </p15:guide>
        <p15:guide id="3" orient="horz" pos="89">
          <p15:clr>
            <a:srgbClr val="F26B43"/>
          </p15:clr>
        </p15:guide>
        <p15:guide id="4" pos="9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14"/>
        <p:cNvGrpSpPr/>
        <p:nvPr/>
      </p:nvGrpSpPr>
      <p:grpSpPr>
        <a:xfrm>
          <a:off x="0" y="0"/>
          <a:ext cx="0" cy="0"/>
          <a:chOff x="0" y="0"/>
          <a:chExt cx="0" cy="0"/>
        </a:xfrm>
      </p:grpSpPr>
      <p:sp>
        <p:nvSpPr>
          <p:cNvPr id="415" name="Google Shape;415;p5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416" name="Google Shape;416;p5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17" name="Google Shape;417;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3"/>
        <p:cNvGrpSpPr/>
        <p:nvPr/>
      </p:nvGrpSpPr>
      <p:grpSpPr>
        <a:xfrm>
          <a:off x="0" y="0"/>
          <a:ext cx="0" cy="0"/>
          <a:chOff x="0" y="0"/>
          <a:chExt cx="0" cy="0"/>
        </a:xfrm>
      </p:grpSpPr>
      <p:sp>
        <p:nvSpPr>
          <p:cNvPr id="524" name="Google Shape;524;p76"/>
          <p:cNvSpPr txBox="1">
            <a:spLocks noGrp="1"/>
          </p:cNvSpPr>
          <p:nvPr>
            <p:ph type="title"/>
          </p:nvPr>
        </p:nvSpPr>
        <p:spPr>
          <a:xfrm>
            <a:off x="416054" y="304490"/>
            <a:ext cx="6953400" cy="307800"/>
          </a:xfrm>
          <a:prstGeom prst="rect">
            <a:avLst/>
          </a:prstGeom>
          <a:noFill/>
          <a:ln>
            <a:noFill/>
          </a:ln>
        </p:spPr>
        <p:txBody>
          <a:bodyPr spcFirstLastPara="1" wrap="square" lIns="0" tIns="0" rIns="0" bIns="0" anchor="ctr" anchorCtr="0">
            <a:spAutoFit/>
          </a:bodyPr>
          <a:lstStyle>
            <a:lvl1pPr marR="0" lvl="0" algn="l">
              <a:lnSpc>
                <a:spcPct val="100000"/>
              </a:lnSpc>
              <a:spcBef>
                <a:spcPts val="0"/>
              </a:spcBef>
              <a:spcAft>
                <a:spcPts val="0"/>
              </a:spcAft>
              <a:buClr>
                <a:schemeClr val="dk1"/>
              </a:buClr>
              <a:buSzPts val="2000"/>
              <a:buFont typeface="Roboto"/>
              <a:buNone/>
              <a:defRPr sz="2000" b="1" i="0" u="none" strike="noStrike" cap="none">
                <a:solidFill>
                  <a:schemeClr val="dk1"/>
                </a:solidFill>
                <a:latin typeface="Roboto"/>
                <a:ea typeface="Roboto"/>
                <a:cs typeface="Roboto"/>
                <a:sym typeface="Roboto"/>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5" name="Google Shape;525;p76"/>
          <p:cNvSpPr txBox="1">
            <a:spLocks noGrp="1"/>
          </p:cNvSpPr>
          <p:nvPr>
            <p:ph type="body" idx="1"/>
          </p:nvPr>
        </p:nvSpPr>
        <p:spPr>
          <a:xfrm>
            <a:off x="416052" y="1641940"/>
            <a:ext cx="8312100" cy="1038900"/>
          </a:xfrm>
          <a:prstGeom prst="rect">
            <a:avLst/>
          </a:prstGeom>
          <a:noFill/>
          <a:ln>
            <a:noFill/>
          </a:ln>
        </p:spPr>
        <p:txBody>
          <a:bodyPr spcFirstLastPara="1" wrap="square" lIns="0" tIns="0" rIns="0" bIns="0" anchor="t" anchorCtr="0">
            <a:spAutoFit/>
          </a:bodyPr>
          <a:lstStyle>
            <a:lvl1pPr marL="457200" marR="0" lvl="0" indent="-304800" algn="l">
              <a:lnSpc>
                <a:spcPct val="100000"/>
              </a:lnSpc>
              <a:spcBef>
                <a:spcPts val="200"/>
              </a:spcBef>
              <a:spcAft>
                <a:spcPts val="0"/>
              </a:spcAft>
              <a:buClr>
                <a:schemeClr val="dk1"/>
              </a:buClr>
              <a:buSzPts val="1200"/>
              <a:buFont typeface="Quattrocento Sans"/>
              <a:buChar char="​"/>
              <a:defRPr sz="1200" b="0" i="0" u="none" strike="noStrike" cap="none">
                <a:solidFill>
                  <a:schemeClr val="dk1"/>
                </a:solidFill>
                <a:latin typeface="Roboto"/>
                <a:ea typeface="Roboto"/>
                <a:cs typeface="Roboto"/>
                <a:sym typeface="Roboto"/>
              </a:defRPr>
            </a:lvl1pPr>
            <a:lvl2pPr marL="914400" marR="0" lvl="1" indent="-311150" algn="l">
              <a:lnSpc>
                <a:spcPct val="100000"/>
              </a:lnSpc>
              <a:spcBef>
                <a:spcPts val="200"/>
              </a:spcBef>
              <a:spcAft>
                <a:spcPts val="0"/>
              </a:spcAft>
              <a:buClr>
                <a:schemeClr val="dk1"/>
              </a:buClr>
              <a:buSzPts val="1300"/>
              <a:buFont typeface="Noto Sans Symbols"/>
              <a:buChar char="•"/>
              <a:defRPr sz="1200" b="0" i="0" u="none" strike="noStrike" cap="none">
                <a:solidFill>
                  <a:schemeClr val="dk1"/>
                </a:solidFill>
                <a:latin typeface="Roboto"/>
                <a:ea typeface="Roboto"/>
                <a:cs typeface="Roboto"/>
                <a:sym typeface="Roboto"/>
              </a:defRPr>
            </a:lvl2pPr>
            <a:lvl3pPr marL="1371600" marR="0" lvl="2" indent="-311150" algn="l">
              <a:lnSpc>
                <a:spcPct val="100000"/>
              </a:lnSpc>
              <a:spcBef>
                <a:spcPts val="200"/>
              </a:spcBef>
              <a:spcAft>
                <a:spcPts val="0"/>
              </a:spcAft>
              <a:buClr>
                <a:schemeClr val="dk1"/>
              </a:buClr>
              <a:buSzPts val="1300"/>
              <a:buFont typeface="Arial"/>
              <a:buChar char="‒"/>
              <a:defRPr sz="1200" b="0" i="0" u="none" strike="noStrike" cap="none">
                <a:solidFill>
                  <a:schemeClr val="dk1"/>
                </a:solidFill>
                <a:latin typeface="Roboto"/>
                <a:ea typeface="Roboto"/>
                <a:cs typeface="Roboto"/>
                <a:sym typeface="Roboto"/>
              </a:defRPr>
            </a:lvl3pPr>
            <a:lvl4pPr marL="1828800" marR="0" lvl="3"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Roboto"/>
                <a:ea typeface="Roboto"/>
                <a:cs typeface="Roboto"/>
                <a:sym typeface="Roboto"/>
              </a:defRPr>
            </a:lvl4pPr>
            <a:lvl5pPr marL="2286000" marR="0" lvl="4"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Roboto"/>
                <a:ea typeface="Roboto"/>
                <a:cs typeface="Roboto"/>
                <a:sym typeface="Roboto"/>
              </a:defRPr>
            </a:lvl5pPr>
            <a:lvl6pPr marL="2743200" marR="0" lvl="5"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Roboto"/>
                <a:ea typeface="Roboto"/>
                <a:cs typeface="Roboto"/>
                <a:sym typeface="Roboto"/>
              </a:defRPr>
            </a:lvl6pPr>
            <a:lvl7pPr marL="3200400" marR="0" lvl="6"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Roboto"/>
                <a:ea typeface="Roboto"/>
                <a:cs typeface="Roboto"/>
                <a:sym typeface="Roboto"/>
              </a:defRPr>
            </a:lvl7pPr>
            <a:lvl8pPr marL="3657600" marR="0" lvl="7" indent="-304800" algn="l">
              <a:lnSpc>
                <a:spcPct val="100000"/>
              </a:lnSpc>
              <a:spcBef>
                <a:spcPts val="200"/>
              </a:spcBef>
              <a:spcAft>
                <a:spcPts val="0"/>
              </a:spcAft>
              <a:buClr>
                <a:schemeClr val="dk1"/>
              </a:buClr>
              <a:buSzPts val="1200"/>
              <a:buFont typeface="Arial"/>
              <a:buChar char="▫"/>
              <a:defRPr sz="1200" b="0" i="0" u="none" strike="noStrike" cap="none">
                <a:solidFill>
                  <a:schemeClr val="dk1"/>
                </a:solidFill>
                <a:latin typeface="Roboto"/>
                <a:ea typeface="Roboto"/>
                <a:cs typeface="Roboto"/>
                <a:sym typeface="Roboto"/>
              </a:defRPr>
            </a:lvl8pPr>
            <a:lvl9pPr marL="4114800" marR="0" lvl="8" indent="-304800" algn="l">
              <a:lnSpc>
                <a:spcPct val="100000"/>
              </a:lnSpc>
              <a:spcBef>
                <a:spcPts val="200"/>
              </a:spcBef>
              <a:spcAft>
                <a:spcPts val="200"/>
              </a:spcAft>
              <a:buClr>
                <a:schemeClr val="dk1"/>
              </a:buClr>
              <a:buSzPts val="1200"/>
              <a:buFont typeface="Arial"/>
              <a:buChar char="▫"/>
              <a:defRPr sz="1200" b="0" i="0" u="none" strike="noStrike" cap="none">
                <a:solidFill>
                  <a:schemeClr val="dk1"/>
                </a:solidFill>
                <a:latin typeface="Roboto"/>
                <a:ea typeface="Roboto"/>
                <a:cs typeface="Roboto"/>
                <a:sym typeface="Roboto"/>
              </a:defRPr>
            </a:lvl9pPr>
          </a:lstStyle>
          <a:p>
            <a:endParaRPr/>
          </a:p>
        </p:txBody>
      </p:sp>
      <p:sp>
        <p:nvSpPr>
          <p:cNvPr id="526" name="Google Shape;526;p76"/>
          <p:cNvSpPr txBox="1"/>
          <p:nvPr/>
        </p:nvSpPr>
        <p:spPr>
          <a:xfrm>
            <a:off x="7704475" y="4942659"/>
            <a:ext cx="1506300" cy="206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600"/>
              <a:buFont typeface="Roboto"/>
              <a:buNone/>
            </a:pPr>
            <a:r>
              <a:rPr lang="en" sz="600" b="0" i="0" u="none" strike="noStrike" cap="none">
                <a:solidFill>
                  <a:schemeClr val="lt1"/>
                </a:solidFill>
                <a:latin typeface="Roboto"/>
                <a:ea typeface="Roboto"/>
                <a:cs typeface="Roboto"/>
                <a:sym typeface="Roboto"/>
              </a:rPr>
              <a:t> </a:t>
            </a:r>
            <a:r>
              <a:rPr lang="en" sz="600" b="0" i="1" u="none" strike="noStrike" cap="none">
                <a:solidFill>
                  <a:schemeClr val="lt1"/>
                </a:solidFill>
                <a:latin typeface="Roboto"/>
                <a:ea typeface="Roboto"/>
                <a:cs typeface="Roboto"/>
                <a:sym typeface="Roboto"/>
              </a:rPr>
              <a:t>Private &amp; Confidential</a:t>
            </a:r>
            <a:endParaRPr sz="600" b="0" i="1" u="none" strike="noStrike" cap="none">
              <a:solidFill>
                <a:schemeClr val="lt1"/>
              </a:solidFill>
              <a:latin typeface="Roboto"/>
              <a:ea typeface="Roboto"/>
              <a:cs typeface="Roboto"/>
              <a:sym typeface="Roboto"/>
            </a:endParaRPr>
          </a:p>
        </p:txBody>
      </p:sp>
      <p:sp>
        <p:nvSpPr>
          <p:cNvPr id="527" name="Google Shape;527;p76"/>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528" name="Google Shape;528;p76"/>
          <p:cNvPicPr preferRelativeResize="0"/>
          <p:nvPr/>
        </p:nvPicPr>
        <p:blipFill rotWithShape="1">
          <a:blip r:embed="rId48">
            <a:alphaModFix/>
          </a:blip>
          <a:srcRect l="10449" t="22977" r="10028" b="23047"/>
          <a:stretch/>
        </p:blipFill>
        <p:spPr>
          <a:xfrm>
            <a:off x="8124899" y="112325"/>
            <a:ext cx="858849" cy="25247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 id="2147483746" r:id="rId28"/>
    <p:sldLayoutId id="2147483747" r:id="rId29"/>
    <p:sldLayoutId id="2147483748" r:id="rId30"/>
    <p:sldLayoutId id="2147483749" r:id="rId31"/>
    <p:sldLayoutId id="2147483750" r:id="rId32"/>
    <p:sldLayoutId id="2147483751" r:id="rId33"/>
    <p:sldLayoutId id="2147483752" r:id="rId34"/>
    <p:sldLayoutId id="2147483753" r:id="rId35"/>
    <p:sldLayoutId id="2147483754" r:id="rId36"/>
    <p:sldLayoutId id="2147483755" r:id="rId37"/>
    <p:sldLayoutId id="2147483756" r:id="rId38"/>
    <p:sldLayoutId id="2147483757" r:id="rId39"/>
    <p:sldLayoutId id="2147483758" r:id="rId40"/>
    <p:sldLayoutId id="2147483759" r:id="rId41"/>
    <p:sldLayoutId id="2147483760" r:id="rId42"/>
    <p:sldLayoutId id="2147483761" r:id="rId43"/>
    <p:sldLayoutId id="2147483762" r:id="rId44"/>
    <p:sldLayoutId id="2147483763" r:id="rId45"/>
    <p:sldLayoutId id="2147483764" r:id="rId4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33">
          <p15:clr>
            <a:srgbClr val="5ACBF0"/>
          </p15:clr>
        </p15:guide>
        <p15:guide id="2" orient="horz" pos="1271">
          <p15:clr>
            <a:srgbClr val="5ACBF0"/>
          </p15:clr>
        </p15:guide>
        <p15:guide id="3" orient="horz" pos="341">
          <p15:clr>
            <a:srgbClr val="F26B43"/>
          </p15:clr>
        </p15:guide>
        <p15:guide id="4" pos="2319">
          <p15:clr>
            <a:srgbClr val="F26B43"/>
          </p15:clr>
        </p15:guide>
        <p15:guide id="5" pos="109">
          <p15:clr>
            <a:srgbClr val="F26B43"/>
          </p15:clr>
        </p15:guide>
        <p15:guide id="6" orient="horz" pos="130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9.xml"/><Relationship Id="rId5" Type="http://schemas.openxmlformats.org/officeDocument/2006/relationships/image" Target="../media/image1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8" Type="http://schemas.openxmlformats.org/officeDocument/2006/relationships/hyperlink" Target="https://www.itweb.co.za/article/vodacom-outlines-mvno-enabler-growth-strategy/JBwErvn3Zkm76Db2" TargetMode="External"/><Relationship Id="rId3" Type="http://schemas.openxmlformats.org/officeDocument/2006/relationships/image" Target="../media/image19.png"/><Relationship Id="rId7" Type="http://schemas.openxmlformats.org/officeDocument/2006/relationships/hyperlink" Target="https://techcentral.co.za/vodacom-signs-its-first-mvno-customer/252119/" TargetMode="External"/><Relationship Id="rId2" Type="http://schemas.openxmlformats.org/officeDocument/2006/relationships/notesSlide" Target="../notesSlides/notesSlide3.xml"/><Relationship Id="rId1" Type="http://schemas.openxmlformats.org/officeDocument/2006/relationships/slideLayout" Target="../slideLayouts/slideLayout71.xml"/><Relationship Id="rId6" Type="http://schemas.openxmlformats.org/officeDocument/2006/relationships/image" Target="../media/image22.png"/><Relationship Id="rId11" Type="http://schemas.openxmlformats.org/officeDocument/2006/relationships/hyperlink" Target="https://mybroadband.co.za/news/cellular/615559-the-company-powering-vodacoms-mvno-drive.html" TargetMode="External"/><Relationship Id="rId5" Type="http://schemas.openxmlformats.org/officeDocument/2006/relationships/image" Target="../media/image21.png"/><Relationship Id="rId10" Type="http://schemas.openxmlformats.org/officeDocument/2006/relationships/hyperlink" Target="https://www.connectingafrica.com/investment/exclusive-vodacom-launches-first-mvno-in-house-mvne-service" TargetMode="External"/><Relationship Id="rId4" Type="http://schemas.openxmlformats.org/officeDocument/2006/relationships/image" Target="../media/image20.png"/><Relationship Id="rId9" Type="http://schemas.openxmlformats.org/officeDocument/2006/relationships/hyperlink" Target="https://mybroadband.co.za/news/wireless/574062-whats-next-shenge-buthelezi-on-vodacom-signing-mr-price-mobile-as-its-first-mvno-partner.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64.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15.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7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2.xml"/><Relationship Id="rId6" Type="http://schemas.openxmlformats.org/officeDocument/2006/relationships/image" Target="../media/image36.png"/><Relationship Id="rId11" Type="http://schemas.openxmlformats.org/officeDocument/2006/relationships/image" Target="../media/image1.png"/><Relationship Id="rId5" Type="http://schemas.openxmlformats.org/officeDocument/2006/relationships/image" Target="../media/image35.jp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1.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6.xml"/><Relationship Id="rId1" Type="http://schemas.openxmlformats.org/officeDocument/2006/relationships/slideLayout" Target="../slideLayouts/slideLayout48.xml"/><Relationship Id="rId4" Type="http://schemas.openxmlformats.org/officeDocument/2006/relationships/image" Target="../media/image57.jpg"/></Relationships>
</file>

<file path=ppt/slides/_rels/slide1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7.xml"/><Relationship Id="rId1" Type="http://schemas.openxmlformats.org/officeDocument/2006/relationships/slideLayout" Target="../slideLayouts/slideLayout48.xml"/><Relationship Id="rId4" Type="http://schemas.openxmlformats.org/officeDocument/2006/relationships/image" Target="../media/image57.jp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3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pic>
        <p:nvPicPr>
          <p:cNvPr id="787" name="Google Shape;787;p123" descr="A blue light lines on a black background&#10;&#10;Description automatically generated"/>
          <p:cNvPicPr preferRelativeResize="0"/>
          <p:nvPr/>
        </p:nvPicPr>
        <p:blipFill rotWithShape="1">
          <a:blip r:embed="rId3">
            <a:alphaModFix/>
          </a:blip>
          <a:srcRect l="9124" b="4671"/>
          <a:stretch/>
        </p:blipFill>
        <p:spPr>
          <a:xfrm>
            <a:off x="1803800" y="-66675"/>
            <a:ext cx="7340200" cy="5143500"/>
          </a:xfrm>
          <a:prstGeom prst="rect">
            <a:avLst/>
          </a:prstGeom>
          <a:noFill/>
          <a:ln>
            <a:noFill/>
          </a:ln>
        </p:spPr>
      </p:pic>
      <p:pic>
        <p:nvPicPr>
          <p:cNvPr id="788" name="Google Shape;788;p123" descr="A logo with a circle and a circle in the middle&#10;&#10;Description automatically generated"/>
          <p:cNvPicPr preferRelativeResize="0"/>
          <p:nvPr/>
        </p:nvPicPr>
        <p:blipFill rotWithShape="1">
          <a:blip r:embed="rId4">
            <a:alphaModFix/>
          </a:blip>
          <a:srcRect/>
          <a:stretch/>
        </p:blipFill>
        <p:spPr>
          <a:xfrm>
            <a:off x="380125" y="442361"/>
            <a:ext cx="2096700" cy="908599"/>
          </a:xfrm>
          <a:prstGeom prst="rect">
            <a:avLst/>
          </a:prstGeom>
          <a:noFill/>
          <a:ln>
            <a:noFill/>
          </a:ln>
        </p:spPr>
      </p:pic>
      <p:sp>
        <p:nvSpPr>
          <p:cNvPr id="789" name="Google Shape;789;p123"/>
          <p:cNvSpPr txBox="1"/>
          <p:nvPr/>
        </p:nvSpPr>
        <p:spPr>
          <a:xfrm>
            <a:off x="380125" y="1518628"/>
            <a:ext cx="8247300" cy="12996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None/>
            </a:pPr>
            <a:r>
              <a:rPr lang="en" sz="2500" b="1">
                <a:solidFill>
                  <a:srgbClr val="FFFFFF"/>
                </a:solidFill>
              </a:rPr>
              <a:t>Powering the Growth of Value-Based MVNOs</a:t>
            </a:r>
            <a:endParaRPr sz="2400" b="1" i="1">
              <a:solidFill>
                <a:srgbClr val="00F2A1"/>
              </a:solidFill>
            </a:endParaRPr>
          </a:p>
          <a:p>
            <a:pPr marL="0" lvl="0" indent="0" algn="l" rtl="0">
              <a:lnSpc>
                <a:spcPct val="109090"/>
              </a:lnSpc>
              <a:spcBef>
                <a:spcPts val="0"/>
              </a:spcBef>
              <a:spcAft>
                <a:spcPts val="0"/>
              </a:spcAft>
              <a:buNone/>
            </a:pPr>
            <a:r>
              <a:rPr lang="en" sz="2400" b="1" i="1">
                <a:solidFill>
                  <a:srgbClr val="00F2A1"/>
                </a:solidFill>
              </a:rPr>
              <a:t>How Circles and Vodacom are facilitating </a:t>
            </a:r>
            <a:endParaRPr sz="2400" b="1" i="1">
              <a:solidFill>
                <a:srgbClr val="00F2A1"/>
              </a:solidFill>
            </a:endParaRPr>
          </a:p>
          <a:p>
            <a:pPr marL="0" lvl="0" indent="0" algn="l" rtl="0">
              <a:lnSpc>
                <a:spcPct val="109090"/>
              </a:lnSpc>
              <a:spcBef>
                <a:spcPts val="0"/>
              </a:spcBef>
              <a:spcAft>
                <a:spcPts val="0"/>
              </a:spcAft>
              <a:buNone/>
            </a:pPr>
            <a:r>
              <a:rPr lang="en" sz="2400" b="1" i="1">
                <a:solidFill>
                  <a:srgbClr val="00F2A1"/>
                </a:solidFill>
              </a:rPr>
              <a:t>the launch of next-gen MVNOs</a:t>
            </a:r>
            <a:br>
              <a:rPr lang="en" sz="1200">
                <a:solidFill>
                  <a:srgbClr val="FFFFFF"/>
                </a:solidFill>
              </a:rPr>
            </a:br>
            <a:endParaRPr sz="1200">
              <a:solidFill>
                <a:srgbClr val="FFFFFF"/>
              </a:solidFill>
            </a:endParaRPr>
          </a:p>
        </p:txBody>
      </p:sp>
      <p:sp>
        <p:nvSpPr>
          <p:cNvPr id="790" name="Google Shape;790;p123"/>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791" name="Google Shape;791;p123"/>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792" name="Google Shape;792;p123"/>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pic>
        <p:nvPicPr>
          <p:cNvPr id="793" name="Google Shape;793;p123"/>
          <p:cNvPicPr preferRelativeResize="0"/>
          <p:nvPr/>
        </p:nvPicPr>
        <p:blipFill>
          <a:blip r:embed="rId5">
            <a:alphaModFix/>
          </a:blip>
          <a:stretch>
            <a:fillRect/>
          </a:stretch>
        </p:blipFill>
        <p:spPr>
          <a:xfrm>
            <a:off x="2368730" y="120629"/>
            <a:ext cx="2269860" cy="1513222"/>
          </a:xfrm>
          <a:prstGeom prst="rect">
            <a:avLst/>
          </a:prstGeom>
          <a:noFill/>
          <a:ln>
            <a:noFill/>
          </a:ln>
        </p:spPr>
      </p:pic>
      <p:sp>
        <p:nvSpPr>
          <p:cNvPr id="794" name="Google Shape;794;p123"/>
          <p:cNvSpPr txBox="1"/>
          <p:nvPr/>
        </p:nvSpPr>
        <p:spPr>
          <a:xfrm>
            <a:off x="380125" y="3128831"/>
            <a:ext cx="6383100" cy="1377000"/>
          </a:xfrm>
          <a:prstGeom prst="rect">
            <a:avLst/>
          </a:prstGeom>
          <a:noFill/>
          <a:ln>
            <a:noFill/>
          </a:ln>
        </p:spPr>
        <p:txBody>
          <a:bodyPr spcFirstLastPara="1" wrap="square" lIns="91425" tIns="91425" rIns="91425" bIns="91425" anchor="t" anchorCtr="0">
            <a:spAutoFit/>
          </a:bodyPr>
          <a:lstStyle/>
          <a:p>
            <a:pPr marL="0" lvl="0" indent="0" algn="l" rtl="0">
              <a:lnSpc>
                <a:spcPct val="109090"/>
              </a:lnSpc>
              <a:spcBef>
                <a:spcPts val="0"/>
              </a:spcBef>
              <a:spcAft>
                <a:spcPts val="0"/>
              </a:spcAft>
              <a:buNone/>
            </a:pPr>
            <a:r>
              <a:rPr lang="en" sz="1200" b="1">
                <a:solidFill>
                  <a:schemeClr val="lt1"/>
                </a:solidFill>
              </a:rPr>
              <a:t>Shenge Buthelezi</a:t>
            </a:r>
            <a:endParaRPr sz="1200" b="1">
              <a:solidFill>
                <a:schemeClr val="lt1"/>
              </a:solidFill>
            </a:endParaRPr>
          </a:p>
          <a:p>
            <a:pPr marL="0" lvl="0" indent="0" algn="l" rtl="0">
              <a:lnSpc>
                <a:spcPct val="109090"/>
              </a:lnSpc>
              <a:spcBef>
                <a:spcPts val="0"/>
              </a:spcBef>
              <a:spcAft>
                <a:spcPts val="0"/>
              </a:spcAft>
              <a:buNone/>
            </a:pPr>
            <a:r>
              <a:rPr lang="en" sz="1200">
                <a:solidFill>
                  <a:schemeClr val="lt1"/>
                </a:solidFill>
              </a:rPr>
              <a:t>Managing Executive of Vodacom SA Wholesale</a:t>
            </a:r>
            <a:endParaRPr sz="1200">
              <a:solidFill>
                <a:schemeClr val="lt1"/>
              </a:solidFill>
            </a:endParaRPr>
          </a:p>
          <a:p>
            <a:pPr marL="0" lvl="0" indent="0" algn="l" rtl="0">
              <a:lnSpc>
                <a:spcPct val="109090"/>
              </a:lnSpc>
              <a:spcBef>
                <a:spcPts val="0"/>
              </a:spcBef>
              <a:spcAft>
                <a:spcPts val="0"/>
              </a:spcAft>
              <a:buNone/>
            </a:pPr>
            <a:endParaRPr sz="1200">
              <a:solidFill>
                <a:schemeClr val="lt1"/>
              </a:solidFill>
            </a:endParaRPr>
          </a:p>
          <a:p>
            <a:pPr marL="0" lvl="0" indent="0" algn="l" rtl="0">
              <a:lnSpc>
                <a:spcPct val="109090"/>
              </a:lnSpc>
              <a:spcBef>
                <a:spcPts val="0"/>
              </a:spcBef>
              <a:spcAft>
                <a:spcPts val="0"/>
              </a:spcAft>
              <a:buClr>
                <a:schemeClr val="dk1"/>
              </a:buClr>
              <a:buSzPts val="1100"/>
              <a:buFont typeface="Arial"/>
              <a:buNone/>
            </a:pPr>
            <a:r>
              <a:rPr lang="en" sz="1200" b="1">
                <a:solidFill>
                  <a:schemeClr val="lt1"/>
                </a:solidFill>
              </a:rPr>
              <a:t>Sanjay Kaul</a:t>
            </a:r>
            <a:br>
              <a:rPr lang="en" sz="1200">
                <a:solidFill>
                  <a:schemeClr val="lt1"/>
                </a:solidFill>
              </a:rPr>
            </a:br>
            <a:r>
              <a:rPr lang="en" sz="1200">
                <a:solidFill>
                  <a:schemeClr val="lt1"/>
                </a:solidFill>
              </a:rPr>
              <a:t>Chief Executive Officer, Circles Aspire BV </a:t>
            </a:r>
            <a:endParaRPr sz="1200">
              <a:solidFill>
                <a:schemeClr val="lt1"/>
              </a:solidFill>
            </a:endParaRPr>
          </a:p>
          <a:p>
            <a:pPr marL="0" lvl="0" indent="0" algn="l" rtl="0">
              <a:lnSpc>
                <a:spcPct val="109090"/>
              </a:lnSpc>
              <a:spcBef>
                <a:spcPts val="0"/>
              </a:spcBef>
              <a:spcAft>
                <a:spcPts val="0"/>
              </a:spcAft>
              <a:buClr>
                <a:schemeClr val="dk1"/>
              </a:buClr>
              <a:buSzPts val="1100"/>
              <a:buFont typeface="Arial"/>
              <a:buNone/>
            </a:pPr>
            <a:r>
              <a:rPr lang="en" sz="1200">
                <a:solidFill>
                  <a:schemeClr val="lt1"/>
                </a:solidFill>
              </a:rPr>
              <a:t>Chief Revenue Officer, Circles Group</a:t>
            </a:r>
            <a:endParaRPr sz="12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0F2C"/>
        </a:solidFill>
        <a:effectLst/>
      </p:bgPr>
    </p:bg>
    <p:spTree>
      <p:nvGrpSpPr>
        <p:cNvPr id="1" name="Shape 798"/>
        <p:cNvGrpSpPr/>
        <p:nvPr/>
      </p:nvGrpSpPr>
      <p:grpSpPr>
        <a:xfrm>
          <a:off x="0" y="0"/>
          <a:ext cx="0" cy="0"/>
          <a:chOff x="0" y="0"/>
          <a:chExt cx="0" cy="0"/>
        </a:xfrm>
      </p:grpSpPr>
      <p:grpSp>
        <p:nvGrpSpPr>
          <p:cNvPr id="799" name="Google Shape;799;p124"/>
          <p:cNvGrpSpPr/>
          <p:nvPr/>
        </p:nvGrpSpPr>
        <p:grpSpPr>
          <a:xfrm>
            <a:off x="-1905000" y="-2857500"/>
            <a:ext cx="13906500" cy="9906000"/>
            <a:chOff x="-1905000" y="-2857500"/>
            <a:chExt cx="13906500" cy="9906000"/>
          </a:xfrm>
        </p:grpSpPr>
        <p:sp>
          <p:nvSpPr>
            <p:cNvPr id="800" name="Google Shape;800;p124"/>
            <p:cNvSpPr/>
            <p:nvPr/>
          </p:nvSpPr>
          <p:spPr>
            <a:xfrm>
              <a:off x="6286500" y="-2857500"/>
              <a:ext cx="5715000" cy="5715000"/>
            </a:xfrm>
            <a:prstGeom prst="ellipse">
              <a:avLst/>
            </a:prstGeom>
            <a:solidFill>
              <a:srgbClr val="1A2045">
                <a:alpha val="5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1" name="Google Shape;801;p124"/>
            <p:cNvSpPr/>
            <p:nvPr/>
          </p:nvSpPr>
          <p:spPr>
            <a:xfrm>
              <a:off x="-1905000" y="3238500"/>
              <a:ext cx="3810000" cy="3810000"/>
            </a:xfrm>
            <a:prstGeom prst="ellipse">
              <a:avLst/>
            </a:prstGeom>
            <a:solidFill>
              <a:srgbClr val="00F2A1">
                <a:alpha val="1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pic>
        <p:nvPicPr>
          <p:cNvPr id="802" name="Google Shape;802;p124"/>
          <p:cNvPicPr preferRelativeResize="0"/>
          <p:nvPr/>
        </p:nvPicPr>
        <p:blipFill>
          <a:blip r:embed="rId3">
            <a:alphaModFix/>
          </a:blip>
          <a:stretch>
            <a:fillRect/>
          </a:stretch>
        </p:blipFill>
        <p:spPr>
          <a:xfrm>
            <a:off x="8093301" y="0"/>
            <a:ext cx="1050701" cy="455051"/>
          </a:xfrm>
          <a:prstGeom prst="rect">
            <a:avLst/>
          </a:prstGeom>
          <a:noFill/>
          <a:ln>
            <a:noFill/>
          </a:ln>
        </p:spPr>
      </p:pic>
      <p:sp>
        <p:nvSpPr>
          <p:cNvPr id="803" name="Google Shape;803;p124"/>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804" name="Google Shape;804;p124"/>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sp>
        <p:nvSpPr>
          <p:cNvPr id="805" name="Google Shape;805;p124"/>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806" name="Google Shape;806;p124"/>
          <p:cNvSpPr txBox="1"/>
          <p:nvPr/>
        </p:nvSpPr>
        <p:spPr>
          <a:xfrm>
            <a:off x="571500" y="1524000"/>
            <a:ext cx="8001000" cy="1154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500" b="1">
                <a:solidFill>
                  <a:srgbClr val="FFFFFF"/>
                </a:solidFill>
                <a:latin typeface="Arial"/>
                <a:ea typeface="Arial"/>
                <a:cs typeface="Arial"/>
                <a:sym typeface="Arial"/>
              </a:rPr>
              <a:t>Overview of how </a:t>
            </a:r>
            <a:r>
              <a:rPr lang="en" sz="2500" b="1">
                <a:solidFill>
                  <a:srgbClr val="00F2A1"/>
                </a:solidFill>
                <a:latin typeface="Arial"/>
                <a:ea typeface="Arial"/>
                <a:cs typeface="Arial"/>
                <a:sym typeface="Arial"/>
              </a:rPr>
              <a:t>Vodacom and Circles have partnered</a:t>
            </a:r>
            <a:r>
              <a:rPr lang="en" sz="2500" b="1">
                <a:solidFill>
                  <a:srgbClr val="FFFFFF"/>
                </a:solidFill>
                <a:latin typeface="Arial"/>
                <a:ea typeface="Arial"/>
                <a:cs typeface="Arial"/>
                <a:sym typeface="Arial"/>
              </a:rPr>
              <a:t> to execute a value-creation-led MVNO enablement strategy</a:t>
            </a:r>
            <a:endParaRPr sz="2500" b="1">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25"/>
          <p:cNvSpPr txBox="1"/>
          <p:nvPr/>
        </p:nvSpPr>
        <p:spPr>
          <a:xfrm>
            <a:off x="112952" y="127178"/>
            <a:ext cx="7596900" cy="318600"/>
          </a:xfrm>
          <a:prstGeom prst="rect">
            <a:avLst/>
          </a:prstGeom>
          <a:noFill/>
          <a:ln>
            <a:noFill/>
          </a:ln>
        </p:spPr>
        <p:txBody>
          <a:bodyPr spcFirstLastPara="1" wrap="square" lIns="68575" tIns="34275" rIns="68575" bIns="34275" anchor="ctr" anchorCtr="0">
            <a:spAutoFit/>
          </a:bodyPr>
          <a:lstStyle/>
          <a:p>
            <a:pPr marL="0" marR="0" lvl="0" indent="0" algn="l" rtl="0">
              <a:lnSpc>
                <a:spcPct val="90000"/>
              </a:lnSpc>
              <a:spcBef>
                <a:spcPts val="0"/>
              </a:spcBef>
              <a:spcAft>
                <a:spcPts val="0"/>
              </a:spcAft>
              <a:buClr>
                <a:srgbClr val="4A4D4E"/>
              </a:buClr>
              <a:buSzPts val="1800"/>
              <a:buFont typeface="Arial"/>
              <a:buNone/>
            </a:pPr>
            <a:r>
              <a:rPr lang="en" sz="1800" b="1" i="0" u="none" strike="noStrike" cap="none">
                <a:solidFill>
                  <a:srgbClr val="4A4D4E"/>
                </a:solidFill>
                <a:latin typeface="Arial"/>
                <a:ea typeface="Arial"/>
                <a:cs typeface="Arial"/>
                <a:sym typeface="Arial"/>
              </a:rPr>
              <a:t>MVNO is a big part of our strategy| </a:t>
            </a:r>
            <a:r>
              <a:rPr lang="en" sz="1800" b="1" i="0" u="none" strike="noStrike" cap="none">
                <a:solidFill>
                  <a:srgbClr val="E60000"/>
                </a:solidFill>
                <a:latin typeface="Arial"/>
                <a:ea typeface="Arial"/>
                <a:cs typeface="Arial"/>
                <a:sym typeface="Arial"/>
              </a:rPr>
              <a:t>We’ve been executing</a:t>
            </a:r>
            <a:endParaRPr sz="1800" b="0" i="0" u="none" strike="noStrike" cap="none">
              <a:solidFill>
                <a:srgbClr val="E60000"/>
              </a:solidFill>
              <a:latin typeface="Arial"/>
              <a:ea typeface="Arial"/>
              <a:cs typeface="Arial"/>
              <a:sym typeface="Arial"/>
            </a:endParaRPr>
          </a:p>
        </p:txBody>
      </p:sp>
      <p:pic>
        <p:nvPicPr>
          <p:cNvPr id="813" name="Google Shape;813;p125"/>
          <p:cNvPicPr preferRelativeResize="0"/>
          <p:nvPr/>
        </p:nvPicPr>
        <p:blipFill rotWithShape="1">
          <a:blip r:embed="rId3">
            <a:alphaModFix/>
          </a:blip>
          <a:srcRect/>
          <a:stretch/>
        </p:blipFill>
        <p:spPr>
          <a:xfrm>
            <a:off x="112952" y="650789"/>
            <a:ext cx="2606158" cy="2463116"/>
          </a:xfrm>
          <a:prstGeom prst="rect">
            <a:avLst/>
          </a:prstGeom>
          <a:noFill/>
          <a:ln>
            <a:noFill/>
          </a:ln>
        </p:spPr>
      </p:pic>
      <p:pic>
        <p:nvPicPr>
          <p:cNvPr id="814" name="Google Shape;814;p125"/>
          <p:cNvPicPr preferRelativeResize="0"/>
          <p:nvPr/>
        </p:nvPicPr>
        <p:blipFill rotWithShape="1">
          <a:blip r:embed="rId4">
            <a:alphaModFix/>
          </a:blip>
          <a:srcRect/>
          <a:stretch/>
        </p:blipFill>
        <p:spPr>
          <a:xfrm>
            <a:off x="3071215" y="560084"/>
            <a:ext cx="2902986" cy="2553819"/>
          </a:xfrm>
          <a:prstGeom prst="rect">
            <a:avLst/>
          </a:prstGeom>
          <a:noFill/>
          <a:ln>
            <a:noFill/>
          </a:ln>
        </p:spPr>
      </p:pic>
      <p:pic>
        <p:nvPicPr>
          <p:cNvPr id="815" name="Google Shape;815;p125"/>
          <p:cNvPicPr preferRelativeResize="0"/>
          <p:nvPr/>
        </p:nvPicPr>
        <p:blipFill rotWithShape="1">
          <a:blip r:embed="rId5">
            <a:alphaModFix/>
          </a:blip>
          <a:srcRect/>
          <a:stretch/>
        </p:blipFill>
        <p:spPr>
          <a:xfrm>
            <a:off x="6474941" y="560084"/>
            <a:ext cx="2281880" cy="453082"/>
          </a:xfrm>
          <a:prstGeom prst="rect">
            <a:avLst/>
          </a:prstGeom>
          <a:noFill/>
          <a:ln>
            <a:noFill/>
          </a:ln>
        </p:spPr>
      </p:pic>
      <p:pic>
        <p:nvPicPr>
          <p:cNvPr id="816" name="Google Shape;816;p125"/>
          <p:cNvPicPr preferRelativeResize="0"/>
          <p:nvPr/>
        </p:nvPicPr>
        <p:blipFill rotWithShape="1">
          <a:blip r:embed="rId6">
            <a:alphaModFix/>
          </a:blip>
          <a:srcRect/>
          <a:stretch/>
        </p:blipFill>
        <p:spPr>
          <a:xfrm>
            <a:off x="6467186" y="1132639"/>
            <a:ext cx="2446156" cy="1783557"/>
          </a:xfrm>
          <a:prstGeom prst="rect">
            <a:avLst/>
          </a:prstGeom>
          <a:noFill/>
          <a:ln>
            <a:noFill/>
          </a:ln>
        </p:spPr>
      </p:pic>
      <p:sp>
        <p:nvSpPr>
          <p:cNvPr id="817" name="Google Shape;817;p125"/>
          <p:cNvSpPr/>
          <p:nvPr/>
        </p:nvSpPr>
        <p:spPr>
          <a:xfrm>
            <a:off x="287447" y="3240992"/>
            <a:ext cx="2257200" cy="3129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b="1" i="0" u="none" strike="noStrike" cap="none">
                <a:solidFill>
                  <a:schemeClr val="lt1"/>
                </a:solidFill>
                <a:latin typeface="Arial"/>
                <a:ea typeface="Arial"/>
                <a:cs typeface="Arial"/>
                <a:sym typeface="Arial"/>
              </a:rPr>
              <a:t>ITWeb , November 2020</a:t>
            </a:r>
            <a:endParaRPr sz="1000" b="1" i="0" u="none" strike="noStrike" cap="none">
              <a:solidFill>
                <a:schemeClr val="lt1"/>
              </a:solidFill>
              <a:latin typeface="Arial"/>
              <a:ea typeface="Arial"/>
              <a:cs typeface="Arial"/>
              <a:sym typeface="Arial"/>
            </a:endParaRPr>
          </a:p>
        </p:txBody>
      </p:sp>
      <p:sp>
        <p:nvSpPr>
          <p:cNvPr id="818" name="Google Shape;818;p125"/>
          <p:cNvSpPr/>
          <p:nvPr/>
        </p:nvSpPr>
        <p:spPr>
          <a:xfrm>
            <a:off x="3123450" y="3240992"/>
            <a:ext cx="2798700" cy="3129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b="1" i="0" u="none" strike="noStrike" cap="none">
                <a:solidFill>
                  <a:schemeClr val="lt1"/>
                </a:solidFill>
                <a:latin typeface="Arial"/>
                <a:ea typeface="Arial"/>
                <a:cs typeface="Arial"/>
                <a:sym typeface="Arial"/>
              </a:rPr>
              <a:t>MYBROADBAND, November 2022</a:t>
            </a:r>
            <a:endParaRPr sz="1000" b="1" i="0" u="none" strike="noStrike" cap="none">
              <a:solidFill>
                <a:schemeClr val="lt1"/>
              </a:solidFill>
              <a:latin typeface="Arial"/>
              <a:ea typeface="Arial"/>
              <a:cs typeface="Arial"/>
              <a:sym typeface="Arial"/>
            </a:endParaRPr>
          </a:p>
        </p:txBody>
      </p:sp>
      <p:sp>
        <p:nvSpPr>
          <p:cNvPr id="819" name="Google Shape;819;p125"/>
          <p:cNvSpPr/>
          <p:nvPr/>
        </p:nvSpPr>
        <p:spPr>
          <a:xfrm>
            <a:off x="6474941" y="3240992"/>
            <a:ext cx="2544900" cy="3129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b="1" i="0" u="none" strike="noStrike" cap="none">
                <a:solidFill>
                  <a:schemeClr val="lt1"/>
                </a:solidFill>
                <a:latin typeface="Arial"/>
                <a:ea typeface="Arial"/>
                <a:cs typeface="Arial"/>
                <a:sym typeface="Arial"/>
              </a:rPr>
              <a:t>Connecting Africa, Itweb, Business Day, MyBroadband September 2024</a:t>
            </a:r>
            <a:endParaRPr sz="1000" b="1" i="0" u="none" strike="noStrike" cap="none">
              <a:solidFill>
                <a:schemeClr val="lt1"/>
              </a:solidFill>
              <a:latin typeface="Arial"/>
              <a:ea typeface="Arial"/>
              <a:cs typeface="Arial"/>
              <a:sym typeface="Arial"/>
            </a:endParaRPr>
          </a:p>
        </p:txBody>
      </p:sp>
      <p:sp>
        <p:nvSpPr>
          <p:cNvPr id="820" name="Google Shape;820;p125"/>
          <p:cNvSpPr txBox="1"/>
          <p:nvPr/>
        </p:nvSpPr>
        <p:spPr>
          <a:xfrm>
            <a:off x="288325" y="3554030"/>
            <a:ext cx="8568300" cy="146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600" b="0" i="0" u="sng" strike="noStrike" cap="none">
                <a:solidFill>
                  <a:schemeClr val="dk1"/>
                </a:solidFill>
                <a:latin typeface="Arial"/>
                <a:ea typeface="Arial"/>
                <a:cs typeface="Arial"/>
                <a:sym typeface="Arial"/>
              </a:rPr>
              <a:t>Articles</a:t>
            </a:r>
            <a:endParaRPr sz="1100"/>
          </a:p>
          <a:p>
            <a:pPr marL="0" marR="0" lvl="0" indent="0" algn="l" rtl="0">
              <a:spcBef>
                <a:spcPts val="0"/>
              </a:spcBef>
              <a:spcAft>
                <a:spcPts val="0"/>
              </a:spcAft>
              <a:buNone/>
            </a:pPr>
            <a:r>
              <a:rPr lang="en" sz="1200" u="sng">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https://techcentral.co.za/vodacom-signs-its-first-mvno-customer/252119/</a:t>
            </a:r>
            <a:endParaRPr sz="1200" u="sng">
              <a:solidFill>
                <a:schemeClr val="dk1"/>
              </a:solidFill>
              <a:latin typeface="Arial"/>
              <a:ea typeface="Arial"/>
              <a:cs typeface="Arial"/>
              <a:sym typeface="Arial"/>
            </a:endParaRPr>
          </a:p>
          <a:p>
            <a:pPr marL="0" marR="0" lvl="0" indent="0" algn="l" rtl="0">
              <a:spcBef>
                <a:spcPts val="0"/>
              </a:spcBef>
              <a:spcAft>
                <a:spcPts val="0"/>
              </a:spcAft>
              <a:buNone/>
            </a:pPr>
            <a:r>
              <a:rPr lang="en" sz="1200" u="sng">
                <a:solidFill>
                  <a:schemeClr val="dk1"/>
                </a:solidFill>
                <a:latin typeface="Arial"/>
                <a:ea typeface="Arial"/>
                <a:cs typeface="Arial"/>
                <a:sym typeface="Arial"/>
                <a:hlinkClick r:id="rId8">
                  <a:extLst>
                    <a:ext uri="{A12FA001-AC4F-418D-AE19-62706E023703}">
                      <ahyp:hlinkClr xmlns:ahyp="http://schemas.microsoft.com/office/drawing/2018/hyperlinkcolor" val="tx"/>
                    </a:ext>
                  </a:extLst>
                </a:hlinkClick>
              </a:rPr>
              <a:t>https://www.itweb.co.za/article/vodacom-outlines-mvno-enabler-growth-strategy/JBwErvn3Zkm76Db2</a:t>
            </a:r>
            <a:endParaRPr sz="1200" u="sng">
              <a:solidFill>
                <a:schemeClr val="dk1"/>
              </a:solidFill>
              <a:latin typeface="Arial"/>
              <a:ea typeface="Arial"/>
              <a:cs typeface="Arial"/>
              <a:sym typeface="Arial"/>
            </a:endParaRPr>
          </a:p>
          <a:p>
            <a:pPr marL="0" marR="0" lvl="0" indent="0" algn="l" rtl="0">
              <a:spcBef>
                <a:spcPts val="0"/>
              </a:spcBef>
              <a:spcAft>
                <a:spcPts val="0"/>
              </a:spcAft>
              <a:buNone/>
            </a:pPr>
            <a:r>
              <a:rPr lang="en" sz="1200" u="sng">
                <a:solidFill>
                  <a:schemeClr val="dk1"/>
                </a:solidFill>
                <a:latin typeface="Arial"/>
                <a:ea typeface="Arial"/>
                <a:cs typeface="Arial"/>
                <a:sym typeface="Arial"/>
                <a:hlinkClick r:id="rId9">
                  <a:extLst>
                    <a:ext uri="{A12FA001-AC4F-418D-AE19-62706E023703}">
                      <ahyp:hlinkClr xmlns:ahyp="http://schemas.microsoft.com/office/drawing/2018/hyperlinkcolor" val="tx"/>
                    </a:ext>
                  </a:extLst>
                </a:hlinkClick>
              </a:rPr>
              <a:t>https://mybroadband.co.za/news/wireless/574062-whats-next-shenge-buthelezi-on-vodacom-signing-mr-price-mobile-as-its-first-mvno-partner.html</a:t>
            </a:r>
            <a:endParaRPr sz="1200" u="sng">
              <a:solidFill>
                <a:schemeClr val="dk1"/>
              </a:solidFill>
              <a:latin typeface="Arial"/>
              <a:ea typeface="Arial"/>
              <a:cs typeface="Arial"/>
              <a:sym typeface="Arial"/>
            </a:endParaRPr>
          </a:p>
          <a:p>
            <a:pPr marL="0" marR="0" lvl="0" indent="0" algn="l" rtl="0">
              <a:spcBef>
                <a:spcPts val="0"/>
              </a:spcBef>
              <a:spcAft>
                <a:spcPts val="0"/>
              </a:spcAft>
              <a:buNone/>
            </a:pPr>
            <a:r>
              <a:rPr lang="en" sz="1200" u="sng">
                <a:solidFill>
                  <a:schemeClr val="dk1"/>
                </a:solidFill>
                <a:latin typeface="Arial"/>
                <a:ea typeface="Arial"/>
                <a:cs typeface="Arial"/>
                <a:sym typeface="Arial"/>
                <a:hlinkClick r:id="rId10">
                  <a:extLst>
                    <a:ext uri="{A12FA001-AC4F-418D-AE19-62706E023703}">
                      <ahyp:hlinkClr xmlns:ahyp="http://schemas.microsoft.com/office/drawing/2018/hyperlinkcolor" val="tx"/>
                    </a:ext>
                  </a:extLst>
                </a:hlinkClick>
              </a:rPr>
              <a:t>https://www.connectingafrica.com/investment/exclusive-vodacom-launches-first-mvno-in-house-mvne-service</a:t>
            </a:r>
            <a:endParaRPr sz="1200" u="sng">
              <a:solidFill>
                <a:schemeClr val="dk1"/>
              </a:solidFill>
              <a:latin typeface="Arial"/>
              <a:ea typeface="Arial"/>
              <a:cs typeface="Arial"/>
              <a:sym typeface="Arial"/>
            </a:endParaRPr>
          </a:p>
          <a:p>
            <a:pPr marL="0" marR="0" lvl="0" indent="0" algn="l" rtl="0">
              <a:spcBef>
                <a:spcPts val="0"/>
              </a:spcBef>
              <a:spcAft>
                <a:spcPts val="0"/>
              </a:spcAft>
              <a:buNone/>
            </a:pPr>
            <a:r>
              <a:rPr lang="en" sz="1200" u="sng">
                <a:solidFill>
                  <a:schemeClr val="dk1"/>
                </a:solidFill>
                <a:latin typeface="Arial"/>
                <a:ea typeface="Arial"/>
                <a:cs typeface="Arial"/>
                <a:sym typeface="Arial"/>
                <a:hlinkClick r:id="rId11">
                  <a:extLst>
                    <a:ext uri="{A12FA001-AC4F-418D-AE19-62706E023703}">
                      <ahyp:hlinkClr xmlns:ahyp="http://schemas.microsoft.com/office/drawing/2018/hyperlinkcolor" val="tx"/>
                    </a:ext>
                  </a:extLst>
                </a:hlinkClick>
              </a:rPr>
              <a:t>https://mybroadband.co.za/news/cellular/615559-the-company-powering-vodacoms-mvno-drive.html</a:t>
            </a:r>
            <a:endParaRPr sz="1200" u="sng">
              <a:solidFill>
                <a:schemeClr val="dk1"/>
              </a:solidFill>
              <a:latin typeface="Arial"/>
              <a:ea typeface="Arial"/>
              <a:cs typeface="Arial"/>
              <a:sym typeface="Arial"/>
            </a:endParaRPr>
          </a:p>
          <a:p>
            <a:pPr marL="0" marR="0" lvl="0" indent="0" algn="l" rtl="0">
              <a:spcBef>
                <a:spcPts val="0"/>
              </a:spcBef>
              <a:spcAft>
                <a:spcPts val="0"/>
              </a:spcAft>
              <a:buNone/>
            </a:pPr>
            <a:endParaRPr sz="1200" u="sng">
              <a:solidFill>
                <a:schemeClr val="dk1"/>
              </a:solidFill>
              <a:latin typeface="Arial"/>
              <a:ea typeface="Arial"/>
              <a:cs typeface="Arial"/>
              <a:sym typeface="Arial"/>
            </a:endParaRPr>
          </a:p>
          <a:p>
            <a:pPr marL="0" marR="0" lvl="0" indent="0" algn="l" rtl="0">
              <a:spcBef>
                <a:spcPts val="0"/>
              </a:spcBef>
              <a:spcAft>
                <a:spcPts val="0"/>
              </a:spcAft>
              <a:buNone/>
            </a:pPr>
            <a:endParaRPr sz="1400" u="sng">
              <a:solidFill>
                <a:schemeClr val="dk1"/>
              </a:solidFill>
              <a:latin typeface="Arial"/>
              <a:ea typeface="Arial"/>
              <a:cs typeface="Arial"/>
              <a:sym typeface="Arial"/>
            </a:endParaRPr>
          </a:p>
          <a:p>
            <a:pPr marL="0" marR="0" lvl="0" indent="0" algn="l" rtl="0">
              <a:spcBef>
                <a:spcPts val="0"/>
              </a:spcBef>
              <a:spcAft>
                <a:spcPts val="0"/>
              </a:spcAft>
              <a:buNone/>
            </a:pPr>
            <a:endParaRPr sz="1400" u="sng">
              <a:solidFill>
                <a:schemeClr val="dk1"/>
              </a:solidFill>
              <a:latin typeface="Arial"/>
              <a:ea typeface="Arial"/>
              <a:cs typeface="Arial"/>
              <a:sym typeface="Arial"/>
            </a:endParaRPr>
          </a:p>
          <a:p>
            <a:pPr marL="0" marR="0" lvl="0" indent="0" algn="l" rtl="0">
              <a:spcBef>
                <a:spcPts val="0"/>
              </a:spcBef>
              <a:spcAft>
                <a:spcPts val="0"/>
              </a:spcAft>
              <a:buNone/>
            </a:pPr>
            <a:endParaRPr sz="1800" u="sng">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126"/>
          <p:cNvSpPr/>
          <p:nvPr/>
        </p:nvSpPr>
        <p:spPr>
          <a:xfrm>
            <a:off x="7331396" y="1640442"/>
            <a:ext cx="1237200" cy="2250900"/>
          </a:xfrm>
          <a:prstGeom prst="rect">
            <a:avLst/>
          </a:prstGeom>
          <a:solidFill>
            <a:srgbClr val="BFBFBF"/>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endParaRPr sz="1000">
              <a:solidFill>
                <a:srgbClr val="34342B"/>
              </a:solidFill>
              <a:latin typeface="Arial"/>
              <a:ea typeface="Arial"/>
              <a:cs typeface="Arial"/>
              <a:sym typeface="Arial"/>
            </a:endParaRPr>
          </a:p>
        </p:txBody>
      </p:sp>
      <p:sp>
        <p:nvSpPr>
          <p:cNvPr id="827" name="Google Shape;827;p126"/>
          <p:cNvSpPr/>
          <p:nvPr/>
        </p:nvSpPr>
        <p:spPr>
          <a:xfrm>
            <a:off x="5894107" y="1610899"/>
            <a:ext cx="1077900" cy="2291700"/>
          </a:xfrm>
          <a:prstGeom prst="rect">
            <a:avLst/>
          </a:prstGeom>
          <a:solidFill>
            <a:srgbClr val="BFBFBF"/>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endParaRPr sz="1000">
              <a:solidFill>
                <a:srgbClr val="34342B"/>
              </a:solidFill>
              <a:latin typeface="Arial"/>
              <a:ea typeface="Arial"/>
              <a:cs typeface="Arial"/>
              <a:sym typeface="Arial"/>
            </a:endParaRPr>
          </a:p>
        </p:txBody>
      </p:sp>
      <p:sp>
        <p:nvSpPr>
          <p:cNvPr id="828" name="Google Shape;828;p126"/>
          <p:cNvSpPr/>
          <p:nvPr/>
        </p:nvSpPr>
        <p:spPr>
          <a:xfrm>
            <a:off x="4329310" y="1599685"/>
            <a:ext cx="1080000" cy="2291700"/>
          </a:xfrm>
          <a:prstGeom prst="rect">
            <a:avLst/>
          </a:prstGeom>
          <a:solidFill>
            <a:srgbClr val="BFBFBF"/>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endParaRPr sz="1000">
              <a:solidFill>
                <a:srgbClr val="34342B"/>
              </a:solidFill>
              <a:latin typeface="Arial"/>
              <a:ea typeface="Arial"/>
              <a:cs typeface="Arial"/>
              <a:sym typeface="Arial"/>
            </a:endParaRPr>
          </a:p>
        </p:txBody>
      </p:sp>
      <p:sp>
        <p:nvSpPr>
          <p:cNvPr id="829" name="Google Shape;829;p126"/>
          <p:cNvSpPr/>
          <p:nvPr/>
        </p:nvSpPr>
        <p:spPr>
          <a:xfrm>
            <a:off x="2826239" y="1650959"/>
            <a:ext cx="1080000" cy="2240400"/>
          </a:xfrm>
          <a:prstGeom prst="rect">
            <a:avLst/>
          </a:prstGeom>
          <a:solidFill>
            <a:srgbClr val="BFBFBF"/>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endParaRPr sz="1000">
              <a:solidFill>
                <a:srgbClr val="34342B"/>
              </a:solidFill>
              <a:latin typeface="Arial"/>
              <a:ea typeface="Arial"/>
              <a:cs typeface="Arial"/>
              <a:sym typeface="Arial"/>
            </a:endParaRPr>
          </a:p>
        </p:txBody>
      </p:sp>
      <p:sp>
        <p:nvSpPr>
          <p:cNvPr id="830" name="Google Shape;830;p126"/>
          <p:cNvSpPr txBox="1"/>
          <p:nvPr/>
        </p:nvSpPr>
        <p:spPr>
          <a:xfrm>
            <a:off x="311358" y="204811"/>
            <a:ext cx="8185800" cy="567900"/>
          </a:xfrm>
          <a:prstGeom prst="rect">
            <a:avLst/>
          </a:prstGeom>
          <a:noFill/>
          <a:ln>
            <a:noFill/>
          </a:ln>
        </p:spPr>
        <p:txBody>
          <a:bodyPr spcFirstLastPara="1" wrap="square" lIns="68575" tIns="34275" rIns="68575" bIns="34275" anchor="ctr" anchorCtr="0">
            <a:spAutoFit/>
          </a:bodyPr>
          <a:lstStyle/>
          <a:p>
            <a:pPr marL="0" marR="0" lvl="0" indent="0" algn="l" rtl="0">
              <a:lnSpc>
                <a:spcPct val="90000"/>
              </a:lnSpc>
              <a:spcBef>
                <a:spcPts val="0"/>
              </a:spcBef>
              <a:spcAft>
                <a:spcPts val="0"/>
              </a:spcAft>
              <a:buClr>
                <a:srgbClr val="4A4D4E"/>
              </a:buClr>
              <a:buSzPts val="1800"/>
              <a:buFont typeface="Arial"/>
              <a:buNone/>
            </a:pPr>
            <a:r>
              <a:rPr lang="en" sz="1800" b="1" dirty="0">
                <a:solidFill>
                  <a:srgbClr val="4A4D4E"/>
                </a:solidFill>
                <a:latin typeface="Arial"/>
                <a:ea typeface="Arial"/>
                <a:cs typeface="Arial"/>
                <a:sym typeface="Arial"/>
              </a:rPr>
              <a:t>The MVNO Value Chain | </a:t>
            </a:r>
          </a:p>
          <a:p>
            <a:pPr marL="0" marR="0" lvl="0" indent="0" algn="l" rtl="0">
              <a:lnSpc>
                <a:spcPct val="90000"/>
              </a:lnSpc>
              <a:spcBef>
                <a:spcPts val="0"/>
              </a:spcBef>
              <a:spcAft>
                <a:spcPts val="0"/>
              </a:spcAft>
              <a:buClr>
                <a:srgbClr val="4A4D4E"/>
              </a:buClr>
              <a:buSzPts val="1800"/>
              <a:buFont typeface="Arial"/>
              <a:buNone/>
            </a:pPr>
            <a:r>
              <a:rPr lang="en" sz="1800" b="1" dirty="0">
                <a:solidFill>
                  <a:srgbClr val="E60000"/>
                </a:solidFill>
                <a:latin typeface="Arial"/>
                <a:ea typeface="Arial"/>
                <a:cs typeface="Arial"/>
                <a:sym typeface="Arial"/>
              </a:rPr>
              <a:t>Vodacom &amp; Circles with you at every point of the journey</a:t>
            </a:r>
            <a:endParaRPr sz="1800" dirty="0">
              <a:solidFill>
                <a:srgbClr val="00B050"/>
              </a:solidFill>
              <a:latin typeface="Arial"/>
              <a:ea typeface="Arial"/>
              <a:cs typeface="Arial"/>
              <a:sym typeface="Arial"/>
            </a:endParaRPr>
          </a:p>
        </p:txBody>
      </p:sp>
      <p:sp>
        <p:nvSpPr>
          <p:cNvPr id="831" name="Google Shape;831;p126"/>
          <p:cNvSpPr/>
          <p:nvPr/>
        </p:nvSpPr>
        <p:spPr>
          <a:xfrm>
            <a:off x="389631" y="2611026"/>
            <a:ext cx="841500" cy="444600"/>
          </a:xfrm>
          <a:prstGeom prst="ellipse">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Launch</a:t>
            </a:r>
            <a:endParaRPr sz="1100"/>
          </a:p>
        </p:txBody>
      </p:sp>
      <p:sp>
        <p:nvSpPr>
          <p:cNvPr id="832" name="Google Shape;832;p126"/>
          <p:cNvSpPr/>
          <p:nvPr/>
        </p:nvSpPr>
        <p:spPr>
          <a:xfrm>
            <a:off x="1554925" y="2578787"/>
            <a:ext cx="947400" cy="496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Why US? (UVP)</a:t>
            </a:r>
            <a:endParaRPr sz="1100"/>
          </a:p>
        </p:txBody>
      </p:sp>
      <p:sp>
        <p:nvSpPr>
          <p:cNvPr id="833" name="Google Shape;833;p126"/>
          <p:cNvSpPr/>
          <p:nvPr/>
        </p:nvSpPr>
        <p:spPr>
          <a:xfrm>
            <a:off x="2899123" y="1984996"/>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ATL Marketing</a:t>
            </a:r>
            <a:endParaRPr sz="1100"/>
          </a:p>
        </p:txBody>
      </p:sp>
      <p:sp>
        <p:nvSpPr>
          <p:cNvPr id="834" name="Google Shape;834;p126"/>
          <p:cNvSpPr/>
          <p:nvPr/>
        </p:nvSpPr>
        <p:spPr>
          <a:xfrm>
            <a:off x="2899123" y="2428944"/>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Branch Visibility &amp; Availability</a:t>
            </a:r>
            <a:endParaRPr sz="1100"/>
          </a:p>
        </p:txBody>
      </p:sp>
      <p:sp>
        <p:nvSpPr>
          <p:cNvPr id="835" name="Google Shape;835;p126"/>
          <p:cNvSpPr/>
          <p:nvPr/>
        </p:nvSpPr>
        <p:spPr>
          <a:xfrm>
            <a:off x="2899123" y="2872890"/>
            <a:ext cx="947400" cy="3912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Launch Incentives</a:t>
            </a:r>
            <a:endParaRPr sz="1100"/>
          </a:p>
        </p:txBody>
      </p:sp>
      <p:sp>
        <p:nvSpPr>
          <p:cNvPr id="836" name="Google Shape;836;p126"/>
          <p:cNvSpPr/>
          <p:nvPr/>
        </p:nvSpPr>
        <p:spPr>
          <a:xfrm>
            <a:off x="2899122" y="3416229"/>
            <a:ext cx="947400" cy="3711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Sim &amp; Distribution Costs</a:t>
            </a:r>
            <a:endParaRPr sz="1100"/>
          </a:p>
        </p:txBody>
      </p:sp>
      <p:sp>
        <p:nvSpPr>
          <p:cNvPr id="837" name="Google Shape;837;p126"/>
          <p:cNvSpPr/>
          <p:nvPr/>
        </p:nvSpPr>
        <p:spPr>
          <a:xfrm>
            <a:off x="4388535" y="2030804"/>
            <a:ext cx="947400" cy="3711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Sims Connected</a:t>
            </a:r>
            <a:endParaRPr sz="1100"/>
          </a:p>
        </p:txBody>
      </p:sp>
      <p:sp>
        <p:nvSpPr>
          <p:cNvPr id="838" name="Google Shape;838;p126"/>
          <p:cNvSpPr/>
          <p:nvPr/>
        </p:nvSpPr>
        <p:spPr>
          <a:xfrm>
            <a:off x="4396048" y="2914571"/>
            <a:ext cx="947400" cy="355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First Recharge</a:t>
            </a:r>
            <a:endParaRPr sz="1100"/>
          </a:p>
        </p:txBody>
      </p:sp>
      <p:sp>
        <p:nvSpPr>
          <p:cNvPr id="839" name="Google Shape;839;p126"/>
          <p:cNvSpPr/>
          <p:nvPr/>
        </p:nvSpPr>
        <p:spPr>
          <a:xfrm>
            <a:off x="5960364" y="2230160"/>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Engagement</a:t>
            </a:r>
            <a:endParaRPr sz="1100"/>
          </a:p>
        </p:txBody>
      </p:sp>
      <p:sp>
        <p:nvSpPr>
          <p:cNvPr id="840" name="Google Shape;840;p126"/>
          <p:cNvSpPr/>
          <p:nvPr/>
        </p:nvSpPr>
        <p:spPr>
          <a:xfrm>
            <a:off x="4396049" y="2477789"/>
            <a:ext cx="947400" cy="355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Usage</a:t>
            </a:r>
            <a:endParaRPr sz="1100"/>
          </a:p>
        </p:txBody>
      </p:sp>
      <p:sp>
        <p:nvSpPr>
          <p:cNvPr id="841" name="Google Shape;841;p126"/>
          <p:cNvSpPr/>
          <p:nvPr/>
        </p:nvSpPr>
        <p:spPr>
          <a:xfrm>
            <a:off x="5960367" y="3289587"/>
            <a:ext cx="947400" cy="355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Primary SIM Behaviours</a:t>
            </a:r>
            <a:endParaRPr sz="1100"/>
          </a:p>
        </p:txBody>
      </p:sp>
      <p:sp>
        <p:nvSpPr>
          <p:cNvPr id="842" name="Google Shape;842;p126"/>
          <p:cNvSpPr/>
          <p:nvPr/>
        </p:nvSpPr>
        <p:spPr>
          <a:xfrm>
            <a:off x="5960365" y="2719825"/>
            <a:ext cx="947400" cy="355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ARPUs</a:t>
            </a:r>
            <a:endParaRPr sz="1100"/>
          </a:p>
        </p:txBody>
      </p:sp>
      <p:sp>
        <p:nvSpPr>
          <p:cNvPr id="843" name="Google Shape;843;p126"/>
          <p:cNvSpPr/>
          <p:nvPr/>
        </p:nvSpPr>
        <p:spPr>
          <a:xfrm>
            <a:off x="7554562" y="2216335"/>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Profitability</a:t>
            </a:r>
            <a:endParaRPr sz="1100"/>
          </a:p>
        </p:txBody>
      </p:sp>
      <p:sp>
        <p:nvSpPr>
          <p:cNvPr id="844" name="Google Shape;844;p126"/>
          <p:cNvSpPr/>
          <p:nvPr/>
        </p:nvSpPr>
        <p:spPr>
          <a:xfrm>
            <a:off x="7554560" y="2742293"/>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Cross-selling &amp; Upselling</a:t>
            </a:r>
            <a:endParaRPr sz="1100"/>
          </a:p>
        </p:txBody>
      </p:sp>
      <p:sp>
        <p:nvSpPr>
          <p:cNvPr id="845" name="Google Shape;845;p126"/>
          <p:cNvSpPr/>
          <p:nvPr/>
        </p:nvSpPr>
        <p:spPr>
          <a:xfrm>
            <a:off x="7554561" y="3296305"/>
            <a:ext cx="947400" cy="3444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Overall Brand Stickiness</a:t>
            </a:r>
            <a:endParaRPr sz="1100"/>
          </a:p>
        </p:txBody>
      </p:sp>
      <p:sp>
        <p:nvSpPr>
          <p:cNvPr id="846" name="Google Shape;846;p126"/>
          <p:cNvSpPr/>
          <p:nvPr/>
        </p:nvSpPr>
        <p:spPr>
          <a:xfrm>
            <a:off x="2766614" y="1447393"/>
            <a:ext cx="5824500" cy="496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endParaRPr sz="1000">
              <a:solidFill>
                <a:srgbClr val="34342B"/>
              </a:solidFill>
              <a:latin typeface="Arial"/>
              <a:ea typeface="Arial"/>
              <a:cs typeface="Arial"/>
              <a:sym typeface="Arial"/>
            </a:endParaRPr>
          </a:p>
        </p:txBody>
      </p:sp>
      <p:sp>
        <p:nvSpPr>
          <p:cNvPr id="847" name="Google Shape;847;p126"/>
          <p:cNvSpPr/>
          <p:nvPr/>
        </p:nvSpPr>
        <p:spPr>
          <a:xfrm>
            <a:off x="2899114" y="1536570"/>
            <a:ext cx="934200" cy="344400"/>
          </a:xfrm>
          <a:prstGeom prst="roundRect">
            <a:avLst>
              <a:gd name="adj" fmla="val 16667"/>
            </a:avLst>
          </a:prstGeom>
          <a:solidFill>
            <a:schemeClr val="lt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100" b="1">
                <a:solidFill>
                  <a:schemeClr val="dk1"/>
                </a:solidFill>
                <a:latin typeface="Arial"/>
                <a:ea typeface="Arial"/>
                <a:cs typeface="Arial"/>
                <a:sym typeface="Arial"/>
              </a:rPr>
              <a:t>Inputs</a:t>
            </a:r>
            <a:endParaRPr sz="1100"/>
          </a:p>
        </p:txBody>
      </p:sp>
      <p:sp>
        <p:nvSpPr>
          <p:cNvPr id="848" name="Google Shape;848;p126"/>
          <p:cNvSpPr/>
          <p:nvPr/>
        </p:nvSpPr>
        <p:spPr>
          <a:xfrm>
            <a:off x="4334064" y="1512649"/>
            <a:ext cx="1056600" cy="344400"/>
          </a:xfrm>
          <a:prstGeom prst="roundRect">
            <a:avLst>
              <a:gd name="adj" fmla="val 16667"/>
            </a:avLst>
          </a:prstGeom>
          <a:solidFill>
            <a:schemeClr val="lt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100" b="1">
                <a:solidFill>
                  <a:schemeClr val="dk1"/>
                </a:solidFill>
                <a:latin typeface="Arial"/>
                <a:ea typeface="Arial"/>
                <a:cs typeface="Arial"/>
                <a:sym typeface="Arial"/>
              </a:rPr>
              <a:t>Outputs</a:t>
            </a:r>
            <a:endParaRPr sz="1100"/>
          </a:p>
        </p:txBody>
      </p:sp>
      <p:sp>
        <p:nvSpPr>
          <p:cNvPr id="849" name="Google Shape;849;p126"/>
          <p:cNvSpPr/>
          <p:nvPr/>
        </p:nvSpPr>
        <p:spPr>
          <a:xfrm>
            <a:off x="5904414" y="1513398"/>
            <a:ext cx="1056600" cy="344400"/>
          </a:xfrm>
          <a:prstGeom prst="roundRect">
            <a:avLst>
              <a:gd name="adj" fmla="val 16667"/>
            </a:avLst>
          </a:prstGeom>
          <a:solidFill>
            <a:schemeClr val="lt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100" b="1">
                <a:solidFill>
                  <a:schemeClr val="dk1"/>
                </a:solidFill>
                <a:latin typeface="Arial"/>
                <a:ea typeface="Arial"/>
                <a:cs typeface="Arial"/>
                <a:sym typeface="Arial"/>
              </a:rPr>
              <a:t>Outcomes</a:t>
            </a:r>
            <a:endParaRPr sz="1100"/>
          </a:p>
        </p:txBody>
      </p:sp>
      <p:sp>
        <p:nvSpPr>
          <p:cNvPr id="850" name="Google Shape;850;p126"/>
          <p:cNvSpPr/>
          <p:nvPr/>
        </p:nvSpPr>
        <p:spPr>
          <a:xfrm>
            <a:off x="7398014" y="1512648"/>
            <a:ext cx="1021500" cy="344400"/>
          </a:xfrm>
          <a:prstGeom prst="roundRect">
            <a:avLst>
              <a:gd name="adj" fmla="val 16667"/>
            </a:avLst>
          </a:prstGeom>
          <a:solidFill>
            <a:schemeClr val="lt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100" b="1">
                <a:solidFill>
                  <a:schemeClr val="dk1"/>
                </a:solidFill>
                <a:latin typeface="Arial"/>
                <a:ea typeface="Arial"/>
                <a:cs typeface="Arial"/>
                <a:sym typeface="Arial"/>
              </a:rPr>
              <a:t>Business Drivers</a:t>
            </a:r>
            <a:endParaRPr sz="1100"/>
          </a:p>
        </p:txBody>
      </p:sp>
      <p:grpSp>
        <p:nvGrpSpPr>
          <p:cNvPr id="851" name="Google Shape;851;p126"/>
          <p:cNvGrpSpPr/>
          <p:nvPr/>
        </p:nvGrpSpPr>
        <p:grpSpPr>
          <a:xfrm>
            <a:off x="1279189" y="2763372"/>
            <a:ext cx="84466" cy="146924"/>
            <a:chOff x="7199959" y="1750868"/>
            <a:chExt cx="1204930" cy="667229"/>
          </a:xfrm>
        </p:grpSpPr>
        <p:sp>
          <p:nvSpPr>
            <p:cNvPr id="852" name="Google Shape;852;p126"/>
            <p:cNvSpPr/>
            <p:nvPr/>
          </p:nvSpPr>
          <p:spPr>
            <a:xfrm>
              <a:off x="8007389" y="1757797"/>
              <a:ext cx="397500" cy="660300"/>
            </a:xfrm>
            <a:prstGeom prst="chevron">
              <a:avLst>
                <a:gd name="adj" fmla="val 50000"/>
              </a:avLst>
            </a:prstGeom>
            <a:solidFill>
              <a:srgbClr val="595959"/>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53" name="Google Shape;853;p126"/>
            <p:cNvSpPr/>
            <p:nvPr/>
          </p:nvSpPr>
          <p:spPr>
            <a:xfrm>
              <a:off x="7199959" y="1870964"/>
              <a:ext cx="795000" cy="420300"/>
            </a:xfrm>
            <a:prstGeom prst="rightArrow">
              <a:avLst>
                <a:gd name="adj1" fmla="val 50000"/>
                <a:gd name="adj2" fmla="val 20637"/>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54" name="Google Shape;854;p126"/>
            <p:cNvSpPr/>
            <p:nvPr/>
          </p:nvSpPr>
          <p:spPr>
            <a:xfrm>
              <a:off x="7692372" y="1750868"/>
              <a:ext cx="397500" cy="660300"/>
            </a:xfrm>
            <a:prstGeom prst="chevron">
              <a:avLst>
                <a:gd name="adj" fmla="val 50000"/>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grpSp>
      <p:grpSp>
        <p:nvGrpSpPr>
          <p:cNvPr id="855" name="Google Shape;855;p126"/>
          <p:cNvGrpSpPr/>
          <p:nvPr/>
        </p:nvGrpSpPr>
        <p:grpSpPr>
          <a:xfrm>
            <a:off x="2572375" y="2736972"/>
            <a:ext cx="84466" cy="146924"/>
            <a:chOff x="7199959" y="1750868"/>
            <a:chExt cx="1204930" cy="667229"/>
          </a:xfrm>
        </p:grpSpPr>
        <p:sp>
          <p:nvSpPr>
            <p:cNvPr id="856" name="Google Shape;856;p126"/>
            <p:cNvSpPr/>
            <p:nvPr/>
          </p:nvSpPr>
          <p:spPr>
            <a:xfrm>
              <a:off x="8007389" y="1757797"/>
              <a:ext cx="397500" cy="660300"/>
            </a:xfrm>
            <a:prstGeom prst="chevron">
              <a:avLst>
                <a:gd name="adj" fmla="val 50000"/>
              </a:avLst>
            </a:prstGeom>
            <a:solidFill>
              <a:srgbClr val="595959"/>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57" name="Google Shape;857;p126"/>
            <p:cNvSpPr/>
            <p:nvPr/>
          </p:nvSpPr>
          <p:spPr>
            <a:xfrm>
              <a:off x="7199959" y="1870964"/>
              <a:ext cx="795000" cy="420300"/>
            </a:xfrm>
            <a:prstGeom prst="rightArrow">
              <a:avLst>
                <a:gd name="adj1" fmla="val 50000"/>
                <a:gd name="adj2" fmla="val 20637"/>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58" name="Google Shape;858;p126"/>
            <p:cNvSpPr/>
            <p:nvPr/>
          </p:nvSpPr>
          <p:spPr>
            <a:xfrm>
              <a:off x="7692372" y="1750868"/>
              <a:ext cx="397500" cy="660300"/>
            </a:xfrm>
            <a:prstGeom prst="chevron">
              <a:avLst>
                <a:gd name="adj" fmla="val 50000"/>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grpSp>
      <p:grpSp>
        <p:nvGrpSpPr>
          <p:cNvPr id="859" name="Google Shape;859;p126"/>
          <p:cNvGrpSpPr/>
          <p:nvPr/>
        </p:nvGrpSpPr>
        <p:grpSpPr>
          <a:xfrm>
            <a:off x="4080849" y="2749974"/>
            <a:ext cx="84466" cy="146924"/>
            <a:chOff x="7199959" y="1750868"/>
            <a:chExt cx="1204930" cy="667229"/>
          </a:xfrm>
        </p:grpSpPr>
        <p:sp>
          <p:nvSpPr>
            <p:cNvPr id="860" name="Google Shape;860;p126"/>
            <p:cNvSpPr/>
            <p:nvPr/>
          </p:nvSpPr>
          <p:spPr>
            <a:xfrm>
              <a:off x="8007389" y="1757797"/>
              <a:ext cx="397500" cy="660300"/>
            </a:xfrm>
            <a:prstGeom prst="chevron">
              <a:avLst>
                <a:gd name="adj" fmla="val 50000"/>
              </a:avLst>
            </a:prstGeom>
            <a:solidFill>
              <a:srgbClr val="595959"/>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61" name="Google Shape;861;p126"/>
            <p:cNvSpPr/>
            <p:nvPr/>
          </p:nvSpPr>
          <p:spPr>
            <a:xfrm>
              <a:off x="7199959" y="1870964"/>
              <a:ext cx="795000" cy="420300"/>
            </a:xfrm>
            <a:prstGeom prst="rightArrow">
              <a:avLst>
                <a:gd name="adj1" fmla="val 50000"/>
                <a:gd name="adj2" fmla="val 20637"/>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62" name="Google Shape;862;p126"/>
            <p:cNvSpPr/>
            <p:nvPr/>
          </p:nvSpPr>
          <p:spPr>
            <a:xfrm>
              <a:off x="7692372" y="1750868"/>
              <a:ext cx="397500" cy="660300"/>
            </a:xfrm>
            <a:prstGeom prst="chevron">
              <a:avLst>
                <a:gd name="adj" fmla="val 50000"/>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grpSp>
      <p:grpSp>
        <p:nvGrpSpPr>
          <p:cNvPr id="863" name="Google Shape;863;p126"/>
          <p:cNvGrpSpPr/>
          <p:nvPr/>
        </p:nvGrpSpPr>
        <p:grpSpPr>
          <a:xfrm>
            <a:off x="5636736" y="2739043"/>
            <a:ext cx="84466" cy="146924"/>
            <a:chOff x="7199959" y="1750868"/>
            <a:chExt cx="1204930" cy="667229"/>
          </a:xfrm>
        </p:grpSpPr>
        <p:sp>
          <p:nvSpPr>
            <p:cNvPr id="864" name="Google Shape;864;p126"/>
            <p:cNvSpPr/>
            <p:nvPr/>
          </p:nvSpPr>
          <p:spPr>
            <a:xfrm>
              <a:off x="8007389" y="1757797"/>
              <a:ext cx="397500" cy="660300"/>
            </a:xfrm>
            <a:prstGeom prst="chevron">
              <a:avLst>
                <a:gd name="adj" fmla="val 50000"/>
              </a:avLst>
            </a:prstGeom>
            <a:solidFill>
              <a:srgbClr val="595959"/>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65" name="Google Shape;865;p126"/>
            <p:cNvSpPr/>
            <p:nvPr/>
          </p:nvSpPr>
          <p:spPr>
            <a:xfrm>
              <a:off x="7199959" y="1870964"/>
              <a:ext cx="795000" cy="420300"/>
            </a:xfrm>
            <a:prstGeom prst="rightArrow">
              <a:avLst>
                <a:gd name="adj1" fmla="val 50000"/>
                <a:gd name="adj2" fmla="val 20637"/>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66" name="Google Shape;866;p126"/>
            <p:cNvSpPr/>
            <p:nvPr/>
          </p:nvSpPr>
          <p:spPr>
            <a:xfrm>
              <a:off x="7692372" y="1750868"/>
              <a:ext cx="397500" cy="660300"/>
            </a:xfrm>
            <a:prstGeom prst="chevron">
              <a:avLst>
                <a:gd name="adj" fmla="val 50000"/>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grpSp>
      <p:grpSp>
        <p:nvGrpSpPr>
          <p:cNvPr id="867" name="Google Shape;867;p126"/>
          <p:cNvGrpSpPr/>
          <p:nvPr/>
        </p:nvGrpSpPr>
        <p:grpSpPr>
          <a:xfrm>
            <a:off x="7153458" y="2760646"/>
            <a:ext cx="84466" cy="146924"/>
            <a:chOff x="7199959" y="1750868"/>
            <a:chExt cx="1204930" cy="667229"/>
          </a:xfrm>
        </p:grpSpPr>
        <p:sp>
          <p:nvSpPr>
            <p:cNvPr id="868" name="Google Shape;868;p126"/>
            <p:cNvSpPr/>
            <p:nvPr/>
          </p:nvSpPr>
          <p:spPr>
            <a:xfrm>
              <a:off x="8007389" y="1757797"/>
              <a:ext cx="397500" cy="660300"/>
            </a:xfrm>
            <a:prstGeom prst="chevron">
              <a:avLst>
                <a:gd name="adj" fmla="val 50000"/>
              </a:avLst>
            </a:prstGeom>
            <a:solidFill>
              <a:srgbClr val="595959"/>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69" name="Google Shape;869;p126"/>
            <p:cNvSpPr/>
            <p:nvPr/>
          </p:nvSpPr>
          <p:spPr>
            <a:xfrm>
              <a:off x="7199959" y="1870964"/>
              <a:ext cx="795000" cy="420300"/>
            </a:xfrm>
            <a:prstGeom prst="rightArrow">
              <a:avLst>
                <a:gd name="adj1" fmla="val 50000"/>
                <a:gd name="adj2" fmla="val 20637"/>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sp>
          <p:nvSpPr>
            <p:cNvPr id="870" name="Google Shape;870;p126"/>
            <p:cNvSpPr/>
            <p:nvPr/>
          </p:nvSpPr>
          <p:spPr>
            <a:xfrm>
              <a:off x="7692372" y="1750868"/>
              <a:ext cx="397500" cy="660300"/>
            </a:xfrm>
            <a:prstGeom prst="chevron">
              <a:avLst>
                <a:gd name="adj" fmla="val 50000"/>
              </a:avLst>
            </a:prstGeom>
            <a:solidFill>
              <a:schemeClr val="accent1"/>
            </a:solid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None/>
              </a:pPr>
              <a:endParaRPr sz="800">
                <a:solidFill>
                  <a:srgbClr val="34342B"/>
                </a:solidFill>
                <a:latin typeface="Arial"/>
                <a:ea typeface="Arial"/>
                <a:cs typeface="Arial"/>
                <a:sym typeface="Arial"/>
              </a:endParaRPr>
            </a:p>
          </p:txBody>
        </p:sp>
      </p:grpSp>
      <p:sp>
        <p:nvSpPr>
          <p:cNvPr id="871" name="Google Shape;871;p126"/>
          <p:cNvSpPr/>
          <p:nvPr/>
        </p:nvSpPr>
        <p:spPr>
          <a:xfrm>
            <a:off x="4396048" y="3386361"/>
            <a:ext cx="947400" cy="355500"/>
          </a:xfrm>
          <a:prstGeom prst="roundRect">
            <a:avLst>
              <a:gd name="adj" fmla="val 16667"/>
            </a:avLst>
          </a:prstGeom>
          <a:solidFill>
            <a:schemeClr val="dk1"/>
          </a:solid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1000">
                <a:solidFill>
                  <a:schemeClr val="lt1"/>
                </a:solidFill>
                <a:latin typeface="Arial"/>
                <a:ea typeface="Arial"/>
                <a:cs typeface="Arial"/>
                <a:sym typeface="Arial"/>
              </a:rPr>
              <a:t>Bundle Purchase</a:t>
            </a:r>
            <a:endParaRPr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27"/>
          <p:cNvSpPr/>
          <p:nvPr/>
        </p:nvSpPr>
        <p:spPr>
          <a:xfrm rot="10800000" flipH="1">
            <a:off x="1420857" y="742960"/>
            <a:ext cx="1092661" cy="105796"/>
          </a:xfrm>
          <a:custGeom>
            <a:avLst/>
            <a:gdLst/>
            <a:ahLst/>
            <a:cxnLst/>
            <a:rect l="l" t="t" r="r" b="b"/>
            <a:pathLst>
              <a:path w="7407874" h="717263" extrusionOk="0">
                <a:moveTo>
                  <a:pt x="7012260" y="324941"/>
                </a:moveTo>
                <a:lnTo>
                  <a:pt x="1817187" y="324941"/>
                </a:lnTo>
                <a:cubicBezTo>
                  <a:pt x="1724696" y="324941"/>
                  <a:pt x="1636867" y="288643"/>
                  <a:pt x="1571579" y="223771"/>
                </a:cubicBezTo>
                <a:lnTo>
                  <a:pt x="1419240" y="72402"/>
                </a:lnTo>
                <a:cubicBezTo>
                  <a:pt x="1322085" y="-24134"/>
                  <a:pt x="1164306" y="-24134"/>
                  <a:pt x="1066373" y="72402"/>
                </a:cubicBezTo>
                <a:lnTo>
                  <a:pt x="914034" y="223771"/>
                </a:lnTo>
                <a:cubicBezTo>
                  <a:pt x="848746" y="288643"/>
                  <a:pt x="760141" y="324941"/>
                  <a:pt x="668426" y="324941"/>
                </a:cubicBezTo>
                <a:lnTo>
                  <a:pt x="394838" y="324941"/>
                </a:lnTo>
                <a:cubicBezTo>
                  <a:pt x="176433" y="324941"/>
                  <a:pt x="0" y="501023"/>
                  <a:pt x="0" y="717264"/>
                </a:cubicBezTo>
                <a:lnTo>
                  <a:pt x="7407875" y="717264"/>
                </a:lnTo>
                <a:cubicBezTo>
                  <a:pt x="7407875" y="500250"/>
                  <a:pt x="7230664" y="324941"/>
                  <a:pt x="7013037" y="324941"/>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p127"/>
          <p:cNvSpPr/>
          <p:nvPr/>
        </p:nvSpPr>
        <p:spPr>
          <a:xfrm rot="10800000" flipH="1">
            <a:off x="6585116" y="742960"/>
            <a:ext cx="1092661" cy="105796"/>
          </a:xfrm>
          <a:custGeom>
            <a:avLst/>
            <a:gdLst/>
            <a:ahLst/>
            <a:cxnLst/>
            <a:rect l="l" t="t" r="r" b="b"/>
            <a:pathLst>
              <a:path w="7407874" h="717263" extrusionOk="0">
                <a:moveTo>
                  <a:pt x="7012260" y="324941"/>
                </a:moveTo>
                <a:lnTo>
                  <a:pt x="1817187" y="324941"/>
                </a:lnTo>
                <a:cubicBezTo>
                  <a:pt x="1724696" y="324941"/>
                  <a:pt x="1636867" y="288643"/>
                  <a:pt x="1571579" y="223771"/>
                </a:cubicBezTo>
                <a:lnTo>
                  <a:pt x="1419240" y="72402"/>
                </a:lnTo>
                <a:cubicBezTo>
                  <a:pt x="1322085" y="-24134"/>
                  <a:pt x="1164306" y="-24134"/>
                  <a:pt x="1066373" y="72402"/>
                </a:cubicBezTo>
                <a:lnTo>
                  <a:pt x="914034" y="223771"/>
                </a:lnTo>
                <a:cubicBezTo>
                  <a:pt x="848746" y="288643"/>
                  <a:pt x="760141" y="324941"/>
                  <a:pt x="668426" y="324941"/>
                </a:cubicBezTo>
                <a:lnTo>
                  <a:pt x="394838" y="324941"/>
                </a:lnTo>
                <a:cubicBezTo>
                  <a:pt x="176433" y="324941"/>
                  <a:pt x="0" y="501023"/>
                  <a:pt x="0" y="717264"/>
                </a:cubicBezTo>
                <a:lnTo>
                  <a:pt x="7407875" y="717264"/>
                </a:lnTo>
                <a:cubicBezTo>
                  <a:pt x="7407875" y="500250"/>
                  <a:pt x="7230664" y="324941"/>
                  <a:pt x="7013037" y="324941"/>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p127"/>
          <p:cNvSpPr/>
          <p:nvPr/>
        </p:nvSpPr>
        <p:spPr>
          <a:xfrm rot="10800000" flipH="1">
            <a:off x="4003139" y="742960"/>
            <a:ext cx="1092661" cy="105796"/>
          </a:xfrm>
          <a:custGeom>
            <a:avLst/>
            <a:gdLst/>
            <a:ahLst/>
            <a:cxnLst/>
            <a:rect l="l" t="t" r="r" b="b"/>
            <a:pathLst>
              <a:path w="7407874" h="717263" extrusionOk="0">
                <a:moveTo>
                  <a:pt x="7012260" y="324941"/>
                </a:moveTo>
                <a:lnTo>
                  <a:pt x="1817187" y="324941"/>
                </a:lnTo>
                <a:cubicBezTo>
                  <a:pt x="1724696" y="324941"/>
                  <a:pt x="1636867" y="288643"/>
                  <a:pt x="1571579" y="223771"/>
                </a:cubicBezTo>
                <a:lnTo>
                  <a:pt x="1419240" y="72402"/>
                </a:lnTo>
                <a:cubicBezTo>
                  <a:pt x="1322085" y="-24134"/>
                  <a:pt x="1164306" y="-24134"/>
                  <a:pt x="1066373" y="72402"/>
                </a:cubicBezTo>
                <a:lnTo>
                  <a:pt x="914034" y="223771"/>
                </a:lnTo>
                <a:cubicBezTo>
                  <a:pt x="848746" y="288643"/>
                  <a:pt x="760141" y="324941"/>
                  <a:pt x="668426" y="324941"/>
                </a:cubicBezTo>
                <a:lnTo>
                  <a:pt x="394838" y="324941"/>
                </a:lnTo>
                <a:cubicBezTo>
                  <a:pt x="176433" y="324941"/>
                  <a:pt x="0" y="501023"/>
                  <a:pt x="0" y="717264"/>
                </a:cubicBezTo>
                <a:lnTo>
                  <a:pt x="7407875" y="717264"/>
                </a:lnTo>
                <a:cubicBezTo>
                  <a:pt x="7407875" y="500250"/>
                  <a:pt x="7230664" y="324941"/>
                  <a:pt x="7013037" y="324941"/>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127"/>
          <p:cNvSpPr/>
          <p:nvPr/>
        </p:nvSpPr>
        <p:spPr>
          <a:xfrm>
            <a:off x="1417937" y="386256"/>
            <a:ext cx="2346900" cy="407100"/>
          </a:xfrm>
          <a:prstGeom prst="roundRect">
            <a:avLst>
              <a:gd name="adj" fmla="val 16667"/>
            </a:avLst>
          </a:prstGeom>
          <a:blipFill rotWithShape="1">
            <a:blip r:embed="rId3">
              <a:alphaModFix/>
            </a:blip>
            <a:stretch>
              <a:fillRect/>
            </a:stretch>
          </a:blip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rgbClr val="FFFFFF"/>
              </a:buClr>
              <a:buSzPts val="1100"/>
              <a:buFont typeface="Arial"/>
              <a:buNone/>
            </a:pPr>
            <a:r>
              <a:rPr lang="en" sz="1100" b="1" i="0" u="none" strike="noStrike" cap="none">
                <a:solidFill>
                  <a:srgbClr val="FFFFFF"/>
                </a:solidFill>
                <a:latin typeface="Arial"/>
                <a:ea typeface="Arial"/>
                <a:cs typeface="Arial"/>
                <a:sym typeface="Arial"/>
              </a:rPr>
              <a:t>Desired Behaviour</a:t>
            </a:r>
            <a:endParaRPr sz="1100"/>
          </a:p>
        </p:txBody>
      </p:sp>
      <p:sp>
        <p:nvSpPr>
          <p:cNvPr id="880" name="Google Shape;880;p127"/>
          <p:cNvSpPr/>
          <p:nvPr/>
        </p:nvSpPr>
        <p:spPr>
          <a:xfrm>
            <a:off x="4003396" y="386257"/>
            <a:ext cx="2346900" cy="407100"/>
          </a:xfrm>
          <a:prstGeom prst="roundRect">
            <a:avLst>
              <a:gd name="adj" fmla="val 16667"/>
            </a:avLst>
          </a:prstGeom>
          <a:blipFill rotWithShape="1">
            <a:blip r:embed="rId3">
              <a:alphaModFix/>
            </a:blip>
            <a:stretch>
              <a:fillRect/>
            </a:stretch>
          </a:blip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rgbClr val="FFFFFF"/>
              </a:buClr>
              <a:buSzPts val="900"/>
              <a:buFont typeface="Arial"/>
              <a:buNone/>
            </a:pPr>
            <a:r>
              <a:rPr lang="en" sz="900" b="1" i="0" u="none" strike="noStrike" cap="none">
                <a:solidFill>
                  <a:srgbClr val="FFFFFF"/>
                </a:solidFill>
                <a:latin typeface="Arial"/>
                <a:ea typeface="Arial"/>
                <a:cs typeface="Arial"/>
                <a:sym typeface="Arial"/>
              </a:rPr>
              <a:t>Observed Behaviour</a:t>
            </a:r>
            <a:endParaRPr sz="1100"/>
          </a:p>
        </p:txBody>
      </p:sp>
      <p:sp>
        <p:nvSpPr>
          <p:cNvPr id="881" name="Google Shape;881;p127"/>
          <p:cNvSpPr/>
          <p:nvPr/>
        </p:nvSpPr>
        <p:spPr>
          <a:xfrm>
            <a:off x="6585678" y="386257"/>
            <a:ext cx="2346900" cy="407100"/>
          </a:xfrm>
          <a:prstGeom prst="roundRect">
            <a:avLst>
              <a:gd name="adj" fmla="val 16667"/>
            </a:avLst>
          </a:prstGeom>
          <a:blipFill rotWithShape="1">
            <a:blip r:embed="rId3">
              <a:alphaModFix/>
            </a:blip>
            <a:stretch>
              <a:fillRect/>
            </a:stretch>
          </a:blip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None/>
            </a:pPr>
            <a:r>
              <a:rPr lang="en" sz="900" b="1">
                <a:solidFill>
                  <a:srgbClr val="FFFFFF"/>
                </a:solidFill>
                <a:latin typeface="Arial"/>
                <a:ea typeface="Arial"/>
                <a:cs typeface="Arial"/>
                <a:sym typeface="Arial"/>
              </a:rPr>
              <a:t>How Vodacom &amp; Circles are Helping</a:t>
            </a:r>
            <a:endParaRPr sz="900" b="1" i="0" u="none" strike="noStrike" cap="none">
              <a:solidFill>
                <a:srgbClr val="FFFFFF"/>
              </a:solidFill>
              <a:latin typeface="Arial"/>
              <a:ea typeface="Arial"/>
              <a:cs typeface="Arial"/>
              <a:sym typeface="Arial"/>
            </a:endParaRPr>
          </a:p>
        </p:txBody>
      </p:sp>
      <p:sp>
        <p:nvSpPr>
          <p:cNvPr id="882" name="Google Shape;882;p127"/>
          <p:cNvSpPr/>
          <p:nvPr/>
        </p:nvSpPr>
        <p:spPr>
          <a:xfrm>
            <a:off x="1675247" y="911720"/>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Convert ‘Core Business’ Customers into MVNO Customers</a:t>
            </a:r>
            <a:endParaRPr sz="10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rgbClr val="333333"/>
              </a:solidFill>
              <a:latin typeface="Arial"/>
              <a:ea typeface="Arial"/>
              <a:cs typeface="Arial"/>
              <a:sym typeface="Arial"/>
            </a:endParaRPr>
          </a:p>
        </p:txBody>
      </p:sp>
      <p:grpSp>
        <p:nvGrpSpPr>
          <p:cNvPr id="883" name="Google Shape;883;p127"/>
          <p:cNvGrpSpPr/>
          <p:nvPr/>
        </p:nvGrpSpPr>
        <p:grpSpPr>
          <a:xfrm>
            <a:off x="3836127" y="984042"/>
            <a:ext cx="2564957" cy="3767590"/>
            <a:chOff x="4101019" y="1155730"/>
            <a:chExt cx="1400315" cy="4903800"/>
          </a:xfrm>
        </p:grpSpPr>
        <p:cxnSp>
          <p:nvCxnSpPr>
            <p:cNvPr id="884" name="Google Shape;884;p127"/>
            <p:cNvCxnSpPr/>
            <p:nvPr/>
          </p:nvCxnSpPr>
          <p:spPr>
            <a:xfrm rot="10800000">
              <a:off x="4101019" y="1155730"/>
              <a:ext cx="0" cy="4903800"/>
            </a:xfrm>
            <a:prstGeom prst="straightConnector1">
              <a:avLst/>
            </a:prstGeom>
            <a:noFill/>
            <a:ln w="9525" cap="flat" cmpd="sng">
              <a:solidFill>
                <a:srgbClr val="CCCCCC"/>
              </a:solidFill>
              <a:prstDash val="solid"/>
              <a:round/>
              <a:headEnd type="none" w="sm" len="sm"/>
              <a:tailEnd type="none" w="sm" len="sm"/>
            </a:ln>
          </p:spPr>
        </p:cxnSp>
        <p:cxnSp>
          <p:nvCxnSpPr>
            <p:cNvPr id="885" name="Google Shape;885;p127"/>
            <p:cNvCxnSpPr/>
            <p:nvPr/>
          </p:nvCxnSpPr>
          <p:spPr>
            <a:xfrm rot="10800000">
              <a:off x="5501334" y="1155730"/>
              <a:ext cx="0" cy="4903800"/>
            </a:xfrm>
            <a:prstGeom prst="straightConnector1">
              <a:avLst/>
            </a:prstGeom>
            <a:noFill/>
            <a:ln w="9525" cap="flat" cmpd="sng">
              <a:solidFill>
                <a:srgbClr val="CCCCCC"/>
              </a:solidFill>
              <a:prstDash val="solid"/>
              <a:round/>
              <a:headEnd type="none" w="sm" len="sm"/>
              <a:tailEnd type="none" w="sm" len="sm"/>
            </a:ln>
          </p:spPr>
        </p:cxnSp>
      </p:grpSp>
      <p:sp>
        <p:nvSpPr>
          <p:cNvPr id="886" name="Google Shape;886;p127"/>
          <p:cNvSpPr txBox="1"/>
          <p:nvPr/>
        </p:nvSpPr>
        <p:spPr>
          <a:xfrm>
            <a:off x="117350" y="125800"/>
            <a:ext cx="8667300" cy="260700"/>
          </a:xfrm>
          <a:prstGeom prst="rect">
            <a:avLst/>
          </a:prstGeom>
          <a:noFill/>
          <a:ln>
            <a:noFill/>
          </a:ln>
        </p:spPr>
        <p:txBody>
          <a:bodyPr spcFirstLastPara="1" wrap="square" lIns="68575" tIns="34275" rIns="68575" bIns="34275" anchor="t" anchorCtr="0">
            <a:noAutofit/>
          </a:bodyPr>
          <a:lstStyle/>
          <a:p>
            <a:pPr marL="0" marR="0" lvl="0" indent="0" algn="l" rtl="0">
              <a:lnSpc>
                <a:spcPct val="80000"/>
              </a:lnSpc>
              <a:spcBef>
                <a:spcPts val="0"/>
              </a:spcBef>
              <a:spcAft>
                <a:spcPts val="0"/>
              </a:spcAft>
              <a:buClr>
                <a:srgbClr val="4A4D4E"/>
              </a:buClr>
              <a:buSzPts val="1800"/>
              <a:buFont typeface="Arial"/>
              <a:buNone/>
            </a:pPr>
            <a:r>
              <a:rPr lang="en" sz="1800" b="1">
                <a:solidFill>
                  <a:srgbClr val="4A4D4E"/>
                </a:solidFill>
                <a:latin typeface="Arial"/>
                <a:ea typeface="Arial"/>
                <a:cs typeface="Arial"/>
                <a:sym typeface="Arial"/>
              </a:rPr>
              <a:t>What the </a:t>
            </a:r>
            <a:r>
              <a:rPr lang="en" sz="1800" b="1" i="0" u="none" strike="noStrike" cap="none">
                <a:solidFill>
                  <a:srgbClr val="4A4D4E"/>
                </a:solidFill>
                <a:latin typeface="Arial"/>
                <a:ea typeface="Arial"/>
                <a:cs typeface="Arial"/>
                <a:sym typeface="Arial"/>
              </a:rPr>
              <a:t>MVNO</a:t>
            </a:r>
            <a:r>
              <a:rPr lang="en" sz="1800" b="1">
                <a:solidFill>
                  <a:srgbClr val="4A4D4E"/>
                </a:solidFill>
                <a:latin typeface="Arial"/>
                <a:ea typeface="Arial"/>
                <a:cs typeface="Arial"/>
                <a:sym typeface="Arial"/>
              </a:rPr>
              <a:t> Wants| </a:t>
            </a:r>
            <a:r>
              <a:rPr lang="en" sz="1800" b="1">
                <a:solidFill>
                  <a:srgbClr val="E60000"/>
                </a:solidFill>
                <a:latin typeface="Arial"/>
                <a:ea typeface="Arial"/>
                <a:cs typeface="Arial"/>
                <a:sym typeface="Arial"/>
              </a:rPr>
              <a:t>What Actually Happens | </a:t>
            </a:r>
            <a:r>
              <a:rPr lang="en" sz="1800" b="1">
                <a:solidFill>
                  <a:srgbClr val="00B050"/>
                </a:solidFill>
                <a:latin typeface="Arial"/>
                <a:ea typeface="Arial"/>
                <a:cs typeface="Arial"/>
                <a:sym typeface="Arial"/>
              </a:rPr>
              <a:t>How we’re positioned to help</a:t>
            </a:r>
            <a:endParaRPr sz="1800" b="1">
              <a:solidFill>
                <a:schemeClr val="accent1"/>
              </a:solidFill>
              <a:latin typeface="Arial"/>
              <a:ea typeface="Arial"/>
              <a:cs typeface="Arial"/>
              <a:sym typeface="Arial"/>
            </a:endParaRPr>
          </a:p>
        </p:txBody>
      </p:sp>
      <p:sp>
        <p:nvSpPr>
          <p:cNvPr id="887" name="Google Shape;887;p127"/>
          <p:cNvSpPr/>
          <p:nvPr/>
        </p:nvSpPr>
        <p:spPr>
          <a:xfrm>
            <a:off x="4203520" y="911720"/>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Slow conversion if there’s no Compelling Value Proposition</a:t>
            </a:r>
            <a:endParaRPr sz="10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rgbClr val="333333"/>
              </a:solidFill>
              <a:latin typeface="Arial"/>
              <a:ea typeface="Arial"/>
              <a:cs typeface="Arial"/>
              <a:sym typeface="Arial"/>
            </a:endParaRPr>
          </a:p>
        </p:txBody>
      </p:sp>
      <p:sp>
        <p:nvSpPr>
          <p:cNvPr id="888" name="Google Shape;888;p127"/>
          <p:cNvSpPr/>
          <p:nvPr/>
        </p:nvSpPr>
        <p:spPr>
          <a:xfrm>
            <a:off x="6783652" y="911725"/>
            <a:ext cx="22491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Sector specific value propositions</a:t>
            </a:r>
            <a:endParaRPr sz="1100"/>
          </a:p>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AI driven Hyper personalisation</a:t>
            </a:r>
            <a:endParaRPr sz="1000">
              <a:solidFill>
                <a:srgbClr val="333333"/>
              </a:solidFill>
              <a:latin typeface="Arial"/>
              <a:ea typeface="Arial"/>
              <a:cs typeface="Arial"/>
              <a:sym typeface="Arial"/>
            </a:endParaRPr>
          </a:p>
        </p:txBody>
      </p:sp>
      <p:sp>
        <p:nvSpPr>
          <p:cNvPr id="889" name="Google Shape;889;p127"/>
          <p:cNvSpPr/>
          <p:nvPr/>
        </p:nvSpPr>
        <p:spPr>
          <a:xfrm>
            <a:off x="1675247" y="1939736"/>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Higher Usage (engagement) &amp; Lower Sim costs</a:t>
            </a:r>
            <a:endParaRPr sz="10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rgbClr val="333333"/>
              </a:solidFill>
              <a:latin typeface="Arial"/>
              <a:ea typeface="Arial"/>
              <a:cs typeface="Arial"/>
              <a:sym typeface="Arial"/>
            </a:endParaRPr>
          </a:p>
        </p:txBody>
      </p:sp>
      <p:sp>
        <p:nvSpPr>
          <p:cNvPr id="890" name="Google Shape;890;p127"/>
          <p:cNvSpPr/>
          <p:nvPr/>
        </p:nvSpPr>
        <p:spPr>
          <a:xfrm>
            <a:off x="4203520" y="1939736"/>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100">
                <a:solidFill>
                  <a:srgbClr val="000000"/>
                </a:solidFill>
                <a:latin typeface="Arial"/>
                <a:ea typeface="Arial"/>
                <a:cs typeface="Arial"/>
                <a:sym typeface="Arial"/>
              </a:rPr>
              <a:t>Higher Sim Costs </a:t>
            </a:r>
            <a:r>
              <a:rPr lang="en" sz="1000">
                <a:solidFill>
                  <a:srgbClr val="000000"/>
                </a:solidFill>
                <a:latin typeface="Arial"/>
                <a:ea typeface="Arial"/>
                <a:cs typeface="Arial"/>
                <a:sym typeface="Arial"/>
              </a:rPr>
              <a:t>less</a:t>
            </a:r>
            <a:r>
              <a:rPr lang="en" sz="1100">
                <a:solidFill>
                  <a:srgbClr val="000000"/>
                </a:solidFill>
                <a:latin typeface="Arial"/>
                <a:ea typeface="Arial"/>
                <a:cs typeface="Arial"/>
                <a:sym typeface="Arial"/>
              </a:rPr>
              <a:t> usage (Lower Engagement)</a:t>
            </a:r>
            <a:endParaRPr sz="11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rgbClr val="333333"/>
              </a:solidFill>
              <a:latin typeface="Arial"/>
              <a:ea typeface="Arial"/>
              <a:cs typeface="Arial"/>
              <a:sym typeface="Arial"/>
            </a:endParaRPr>
          </a:p>
        </p:txBody>
      </p:sp>
      <p:sp>
        <p:nvSpPr>
          <p:cNvPr id="891" name="Google Shape;891;p127"/>
          <p:cNvSpPr/>
          <p:nvPr/>
        </p:nvSpPr>
        <p:spPr>
          <a:xfrm>
            <a:off x="6798301" y="1939725"/>
            <a:ext cx="22491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One stop shop for MVNE &amp; MNO</a:t>
            </a:r>
            <a:endParaRPr sz="1000">
              <a:solidFill>
                <a:schemeClr val="dk1"/>
              </a:solidFill>
              <a:latin typeface="Arial"/>
              <a:ea typeface="Arial"/>
              <a:cs typeface="Arial"/>
              <a:sym typeface="Arial"/>
            </a:endParaRPr>
          </a:p>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Outcomes based charging,</a:t>
            </a:r>
            <a:endParaRPr sz="1100"/>
          </a:p>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Not driving  the MVNE platform as a profit centre</a:t>
            </a:r>
            <a:endParaRPr sz="1000">
              <a:solidFill>
                <a:srgbClr val="333333"/>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rgbClr val="333333"/>
              </a:solidFill>
              <a:latin typeface="Arial"/>
              <a:ea typeface="Arial"/>
              <a:cs typeface="Arial"/>
              <a:sym typeface="Arial"/>
            </a:endParaRPr>
          </a:p>
        </p:txBody>
      </p:sp>
      <p:sp>
        <p:nvSpPr>
          <p:cNvPr id="892" name="Google Shape;892;p127"/>
          <p:cNvSpPr/>
          <p:nvPr/>
        </p:nvSpPr>
        <p:spPr>
          <a:xfrm>
            <a:off x="1675247" y="2982629"/>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First Recharge &amp; Primary Sim Behaviour</a:t>
            </a:r>
            <a:endParaRPr sz="1000">
              <a:solidFill>
                <a:schemeClr val="dk1"/>
              </a:solidFill>
              <a:latin typeface="Arial"/>
              <a:ea typeface="Arial"/>
              <a:cs typeface="Arial"/>
              <a:sym typeface="Arial"/>
            </a:endParaRPr>
          </a:p>
        </p:txBody>
      </p:sp>
      <p:sp>
        <p:nvSpPr>
          <p:cNvPr id="893" name="Google Shape;893;p127"/>
          <p:cNvSpPr/>
          <p:nvPr/>
        </p:nvSpPr>
        <p:spPr>
          <a:xfrm>
            <a:off x="4203520" y="2982629"/>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Deplete loaded value, shelve or throw away the sim, revert to primary number</a:t>
            </a:r>
            <a:endParaRPr sz="1000">
              <a:solidFill>
                <a:schemeClr val="dk1"/>
              </a:solidFill>
              <a:latin typeface="Arial"/>
              <a:ea typeface="Arial"/>
              <a:cs typeface="Arial"/>
              <a:sym typeface="Arial"/>
            </a:endParaRPr>
          </a:p>
        </p:txBody>
      </p:sp>
      <p:sp>
        <p:nvSpPr>
          <p:cNvPr id="894" name="Google Shape;894;p127"/>
          <p:cNvSpPr/>
          <p:nvPr/>
        </p:nvSpPr>
        <p:spPr>
          <a:xfrm>
            <a:off x="6783652" y="2982625"/>
            <a:ext cx="22491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Behaviour based discounting</a:t>
            </a:r>
            <a:endParaRPr sz="1400">
              <a:solidFill>
                <a:srgbClr val="000000"/>
              </a:solidFill>
              <a:latin typeface="Arial"/>
              <a:ea typeface="Arial"/>
              <a:cs typeface="Arial"/>
              <a:sym typeface="Arial"/>
            </a:endParaRPr>
          </a:p>
          <a:p>
            <a:pPr marL="215900" marR="0" lvl="0" indent="-215900" algn="l" rtl="0">
              <a:spcBef>
                <a:spcPts val="0"/>
              </a:spcBef>
              <a:spcAft>
                <a:spcPts val="0"/>
              </a:spcAft>
              <a:buClr>
                <a:srgbClr val="333333"/>
              </a:buClr>
              <a:buSzPts val="1000"/>
              <a:buFont typeface="Arial"/>
              <a:buChar char="•"/>
            </a:pPr>
            <a:r>
              <a:rPr lang="en" sz="1000">
                <a:solidFill>
                  <a:srgbClr val="333333"/>
                </a:solidFill>
                <a:latin typeface="Arial"/>
                <a:ea typeface="Arial"/>
                <a:cs typeface="Arial"/>
                <a:sym typeface="Arial"/>
              </a:rPr>
              <a:t>Buy &amp; get</a:t>
            </a:r>
            <a:endParaRPr sz="1400">
              <a:solidFill>
                <a:srgbClr val="000000"/>
              </a:solidFill>
              <a:latin typeface="Arial"/>
              <a:ea typeface="Arial"/>
              <a:cs typeface="Arial"/>
              <a:sym typeface="Arial"/>
            </a:endParaRPr>
          </a:p>
          <a:p>
            <a:pPr marL="215900" marR="0" lvl="0" indent="-215900" algn="l" rtl="0">
              <a:spcBef>
                <a:spcPts val="0"/>
              </a:spcBef>
              <a:spcAft>
                <a:spcPts val="0"/>
              </a:spcAft>
              <a:buClr>
                <a:schemeClr val="dk1"/>
              </a:buClr>
              <a:buSzPts val="1000"/>
              <a:buFont typeface="Arial"/>
              <a:buChar char="•"/>
            </a:pPr>
            <a:r>
              <a:rPr lang="en" sz="1000">
                <a:solidFill>
                  <a:schemeClr val="dk1"/>
                </a:solidFill>
                <a:latin typeface="Arial"/>
                <a:ea typeface="Arial"/>
                <a:cs typeface="Arial"/>
                <a:sym typeface="Arial"/>
              </a:rPr>
              <a:t>Your subscription is on us if  you behave correctly</a:t>
            </a:r>
            <a:endParaRPr sz="140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endParaRPr sz="1000" b="0" i="0" u="none" strike="noStrike" cap="none">
              <a:solidFill>
                <a:srgbClr val="333333"/>
              </a:solidFill>
              <a:latin typeface="Arial"/>
              <a:ea typeface="Arial"/>
              <a:cs typeface="Arial"/>
              <a:sym typeface="Arial"/>
            </a:endParaRPr>
          </a:p>
        </p:txBody>
      </p:sp>
      <p:sp>
        <p:nvSpPr>
          <p:cNvPr id="895" name="Google Shape;895;p127"/>
          <p:cNvSpPr/>
          <p:nvPr/>
        </p:nvSpPr>
        <p:spPr>
          <a:xfrm>
            <a:off x="6350399" y="2348873"/>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896" name="Google Shape;896;p127"/>
          <p:cNvSpPr/>
          <p:nvPr/>
        </p:nvSpPr>
        <p:spPr>
          <a:xfrm>
            <a:off x="6350399" y="3403846"/>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897" name="Google Shape;897;p127"/>
          <p:cNvSpPr/>
          <p:nvPr/>
        </p:nvSpPr>
        <p:spPr>
          <a:xfrm>
            <a:off x="6343004" y="4455584"/>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898" name="Google Shape;898;p127"/>
          <p:cNvSpPr/>
          <p:nvPr/>
        </p:nvSpPr>
        <p:spPr>
          <a:xfrm>
            <a:off x="3782816" y="2348873"/>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899" name="Google Shape;899;p127"/>
          <p:cNvSpPr/>
          <p:nvPr/>
        </p:nvSpPr>
        <p:spPr>
          <a:xfrm>
            <a:off x="3782816" y="3403846"/>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900" name="Google Shape;900;p127"/>
          <p:cNvSpPr/>
          <p:nvPr/>
        </p:nvSpPr>
        <p:spPr>
          <a:xfrm>
            <a:off x="3775421" y="4455584"/>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grpSp>
        <p:nvGrpSpPr>
          <p:cNvPr id="901" name="Google Shape;901;p127"/>
          <p:cNvGrpSpPr/>
          <p:nvPr/>
        </p:nvGrpSpPr>
        <p:grpSpPr>
          <a:xfrm>
            <a:off x="8784783" y="4781374"/>
            <a:ext cx="248085" cy="248085"/>
            <a:chOff x="8900592" y="4897185"/>
            <a:chExt cx="186390" cy="186390"/>
          </a:xfrm>
        </p:grpSpPr>
        <p:sp>
          <p:nvSpPr>
            <p:cNvPr id="902" name="Google Shape;902;p127"/>
            <p:cNvSpPr/>
            <p:nvPr/>
          </p:nvSpPr>
          <p:spPr>
            <a:xfrm>
              <a:off x="8900592" y="4897185"/>
              <a:ext cx="186390" cy="186390"/>
            </a:xfrm>
            <a:custGeom>
              <a:avLst/>
              <a:gdLst/>
              <a:ahLst/>
              <a:cxnLst/>
              <a:rect l="l" t="t" r="r" b="b"/>
              <a:pathLst>
                <a:path w="186390" h="186390" extrusionOk="0">
                  <a:moveTo>
                    <a:pt x="186390" y="93195"/>
                  </a:moveTo>
                  <a:cubicBezTo>
                    <a:pt x="186390" y="144665"/>
                    <a:pt x="144665" y="186390"/>
                    <a:pt x="93195" y="186390"/>
                  </a:cubicBezTo>
                  <a:cubicBezTo>
                    <a:pt x="41725" y="186390"/>
                    <a:pt x="0" y="144665"/>
                    <a:pt x="0" y="93195"/>
                  </a:cubicBezTo>
                  <a:cubicBezTo>
                    <a:pt x="0" y="41725"/>
                    <a:pt x="41725" y="0"/>
                    <a:pt x="93195" y="0"/>
                  </a:cubicBezTo>
                  <a:cubicBezTo>
                    <a:pt x="144665" y="0"/>
                    <a:pt x="186390" y="41725"/>
                    <a:pt x="186390" y="9319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03" name="Google Shape;903;p127"/>
            <p:cNvSpPr/>
            <p:nvPr/>
          </p:nvSpPr>
          <p:spPr>
            <a:xfrm>
              <a:off x="8942158" y="4905340"/>
              <a:ext cx="102731" cy="136997"/>
            </a:xfrm>
            <a:custGeom>
              <a:avLst/>
              <a:gdLst/>
              <a:ahLst/>
              <a:cxnLst/>
              <a:rect l="l" t="t" r="r" b="b"/>
              <a:pathLst>
                <a:path w="102731" h="136997" extrusionOk="0">
                  <a:moveTo>
                    <a:pt x="52353" y="136997"/>
                  </a:moveTo>
                  <a:cubicBezTo>
                    <a:pt x="26768" y="137063"/>
                    <a:pt x="66" y="115228"/>
                    <a:pt x="0" y="80107"/>
                  </a:cubicBezTo>
                  <a:cubicBezTo>
                    <a:pt x="-66" y="56890"/>
                    <a:pt x="12431" y="34529"/>
                    <a:pt x="28478" y="21309"/>
                  </a:cubicBezTo>
                  <a:cubicBezTo>
                    <a:pt x="44066" y="8353"/>
                    <a:pt x="65506" y="66"/>
                    <a:pt x="84908" y="0"/>
                  </a:cubicBezTo>
                  <a:cubicBezTo>
                    <a:pt x="87408" y="0"/>
                    <a:pt x="90038" y="197"/>
                    <a:pt x="91617" y="723"/>
                  </a:cubicBezTo>
                  <a:cubicBezTo>
                    <a:pt x="74648" y="4209"/>
                    <a:pt x="61166" y="20060"/>
                    <a:pt x="61231" y="37949"/>
                  </a:cubicBezTo>
                  <a:cubicBezTo>
                    <a:pt x="61231" y="38541"/>
                    <a:pt x="61297" y="39198"/>
                    <a:pt x="61363" y="39462"/>
                  </a:cubicBezTo>
                  <a:cubicBezTo>
                    <a:pt x="89775" y="46367"/>
                    <a:pt x="102600" y="63533"/>
                    <a:pt x="102732" y="87210"/>
                  </a:cubicBezTo>
                  <a:cubicBezTo>
                    <a:pt x="102732" y="110953"/>
                    <a:pt x="83988" y="136932"/>
                    <a:pt x="52353" y="13699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904" name="Google Shape;904;p127"/>
          <p:cNvSpPr/>
          <p:nvPr/>
        </p:nvSpPr>
        <p:spPr>
          <a:xfrm>
            <a:off x="1675247" y="4037706"/>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MVNO drives desired behaviours in the core business (Retail, Content) &amp; becomes  a profit centre of its own</a:t>
            </a:r>
            <a:endParaRPr sz="1000">
              <a:solidFill>
                <a:schemeClr val="dk1"/>
              </a:solidFill>
              <a:latin typeface="Arial"/>
              <a:ea typeface="Arial"/>
              <a:cs typeface="Arial"/>
              <a:sym typeface="Arial"/>
            </a:endParaRPr>
          </a:p>
          <a:p>
            <a:pPr marL="0" marR="0" lvl="0" indent="0" algn="l" rtl="0">
              <a:spcBef>
                <a:spcPts val="0"/>
              </a:spcBef>
              <a:spcAft>
                <a:spcPts val="0"/>
              </a:spcAft>
              <a:buNone/>
            </a:pPr>
            <a:endParaRPr sz="1000" b="1">
              <a:solidFill>
                <a:schemeClr val="dk1"/>
              </a:solidFill>
              <a:latin typeface="Arial"/>
              <a:ea typeface="Arial"/>
              <a:cs typeface="Arial"/>
              <a:sym typeface="Arial"/>
            </a:endParaRPr>
          </a:p>
        </p:txBody>
      </p:sp>
      <p:sp>
        <p:nvSpPr>
          <p:cNvPr id="905" name="Google Shape;905;p127"/>
          <p:cNvSpPr/>
          <p:nvPr/>
        </p:nvSpPr>
        <p:spPr>
          <a:xfrm>
            <a:off x="4203520" y="4037706"/>
            <a:ext cx="19473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0" marR="0" lvl="0" indent="0" algn="l" rtl="0">
              <a:spcBef>
                <a:spcPts val="0"/>
              </a:spcBef>
              <a:spcAft>
                <a:spcPts val="0"/>
              </a:spcAft>
              <a:buNone/>
            </a:pPr>
            <a:r>
              <a:rPr lang="en" sz="1000">
                <a:solidFill>
                  <a:srgbClr val="000000"/>
                </a:solidFill>
                <a:latin typeface="Arial"/>
                <a:ea typeface="Arial"/>
                <a:cs typeface="Arial"/>
                <a:sym typeface="Arial"/>
              </a:rPr>
              <a:t>MVNO remains a cost centre subsidised by the core business</a:t>
            </a:r>
            <a:endParaRPr sz="1000">
              <a:solidFill>
                <a:schemeClr val="dk1"/>
              </a:solidFill>
              <a:latin typeface="Arial"/>
              <a:ea typeface="Arial"/>
              <a:cs typeface="Arial"/>
              <a:sym typeface="Arial"/>
            </a:endParaRPr>
          </a:p>
        </p:txBody>
      </p:sp>
      <p:sp>
        <p:nvSpPr>
          <p:cNvPr id="906" name="Google Shape;906;p127"/>
          <p:cNvSpPr/>
          <p:nvPr/>
        </p:nvSpPr>
        <p:spPr>
          <a:xfrm>
            <a:off x="6798301" y="4045025"/>
            <a:ext cx="2249100" cy="958200"/>
          </a:xfrm>
          <a:prstGeom prst="roundRect">
            <a:avLst>
              <a:gd name="adj" fmla="val 16667"/>
            </a:avLst>
          </a:prstGeom>
          <a:solidFill>
            <a:srgbClr val="EBEBEB"/>
          </a:solidFill>
          <a:ln>
            <a:noFill/>
          </a:ln>
        </p:spPr>
        <p:txBody>
          <a:bodyPr spcFirstLastPara="1" wrap="square" lIns="135000" tIns="34275" rIns="68575" bIns="34275" anchor="ctr" anchorCtr="0">
            <a:noAutofit/>
          </a:bodyPr>
          <a:lstStyle/>
          <a:p>
            <a:pPr marL="215900" marR="0" lvl="0" indent="-215900" algn="l" rtl="0">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Co-create a brand-fit and value-led MVNO</a:t>
            </a:r>
            <a:endParaRPr sz="1100"/>
          </a:p>
          <a:p>
            <a:pPr marL="215900" marR="0" lvl="0" indent="-215900" algn="l" rtl="0">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Execution partnership</a:t>
            </a:r>
            <a:endParaRPr sz="1100"/>
          </a:p>
          <a:p>
            <a:pPr marL="215900" marR="0" lvl="0" indent="-215900" algn="l" rtl="0">
              <a:spcBef>
                <a:spcPts val="0"/>
              </a:spcBef>
              <a:spcAft>
                <a:spcPts val="0"/>
              </a:spcAft>
              <a:buClr>
                <a:srgbClr val="000000"/>
              </a:buClr>
              <a:buSzPts val="1000"/>
              <a:buFont typeface="Arial"/>
              <a:buChar char="•"/>
            </a:pPr>
            <a:r>
              <a:rPr lang="en" sz="1000">
                <a:solidFill>
                  <a:srgbClr val="000000"/>
                </a:solidFill>
                <a:latin typeface="Arial"/>
                <a:ea typeface="Arial"/>
                <a:cs typeface="Arial"/>
                <a:sym typeface="Arial"/>
              </a:rPr>
              <a:t>Power of Vodacom distribution &amp; Airtime, Devices, Economies of Scale</a:t>
            </a:r>
            <a:endParaRPr sz="1000">
              <a:solidFill>
                <a:schemeClr val="dk1"/>
              </a:solidFill>
              <a:latin typeface="Arial"/>
              <a:ea typeface="Arial"/>
              <a:cs typeface="Arial"/>
              <a:sym typeface="Arial"/>
            </a:endParaRPr>
          </a:p>
        </p:txBody>
      </p:sp>
      <p:sp>
        <p:nvSpPr>
          <p:cNvPr id="907" name="Google Shape;907;p127"/>
          <p:cNvSpPr/>
          <p:nvPr/>
        </p:nvSpPr>
        <p:spPr>
          <a:xfrm>
            <a:off x="3775421" y="1329740"/>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908" name="Google Shape;908;p127"/>
          <p:cNvSpPr/>
          <p:nvPr/>
        </p:nvSpPr>
        <p:spPr>
          <a:xfrm>
            <a:off x="6343004" y="1329740"/>
            <a:ext cx="114300" cy="114300"/>
          </a:xfrm>
          <a:prstGeom prst="ellipse">
            <a:avLst/>
          </a:prstGeom>
          <a:gradFill>
            <a:gsLst>
              <a:gs pos="0">
                <a:schemeClr val="accent1"/>
              </a:gs>
              <a:gs pos="100000">
                <a:schemeClr val="accent1"/>
              </a:gs>
            </a:gsLst>
            <a:lin ang="5400012" scaled="0"/>
          </a:gradFill>
          <a:ln w="11900" cap="flat" cmpd="sng">
            <a:solidFill>
              <a:srgbClr val="BD0000"/>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909" name="Google Shape;909;p127"/>
          <p:cNvSpPr/>
          <p:nvPr/>
        </p:nvSpPr>
        <p:spPr>
          <a:xfrm>
            <a:off x="95774" y="1978136"/>
            <a:ext cx="1426800" cy="914400"/>
          </a:xfrm>
          <a:prstGeom prst="roundRect">
            <a:avLst>
              <a:gd name="adj" fmla="val 16667"/>
            </a:avLst>
          </a:prstGeom>
          <a:blipFill rotWithShape="1">
            <a:blip r:embed="rId4">
              <a:alphaModFix/>
            </a:blip>
            <a:stretch>
              <a:fillRect/>
            </a:stretch>
          </a:blip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Clr>
                <a:schemeClr val="lt1"/>
              </a:buClr>
              <a:buSzPts val="800"/>
              <a:buFont typeface="Arial"/>
              <a:buNone/>
            </a:pPr>
            <a:endParaRPr sz="800" b="0" i="0" u="none" strike="noStrike" cap="none">
              <a:solidFill>
                <a:srgbClr val="34342B"/>
              </a:solidFill>
              <a:latin typeface="Arial"/>
              <a:ea typeface="Arial"/>
              <a:cs typeface="Arial"/>
              <a:sym typeface="Arial"/>
            </a:endParaRPr>
          </a:p>
        </p:txBody>
      </p:sp>
      <p:sp>
        <p:nvSpPr>
          <p:cNvPr id="910" name="Google Shape;910;p127"/>
          <p:cNvSpPr/>
          <p:nvPr/>
        </p:nvSpPr>
        <p:spPr>
          <a:xfrm>
            <a:off x="95775" y="899006"/>
            <a:ext cx="1426800" cy="983700"/>
          </a:xfrm>
          <a:prstGeom prst="roundRect">
            <a:avLst>
              <a:gd name="adj" fmla="val 16667"/>
            </a:avLst>
          </a:prstGeom>
          <a:blipFill rotWithShape="1">
            <a:blip r:embed="rId4">
              <a:alphaModFix/>
            </a:blip>
            <a:stretch>
              <a:fillRect/>
            </a:stretch>
          </a:blip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Clr>
                <a:schemeClr val="lt1"/>
              </a:buClr>
              <a:buSzPts val="800"/>
              <a:buFont typeface="Arial"/>
              <a:buNone/>
            </a:pPr>
            <a:endParaRPr sz="800" b="0" i="0" u="none" strike="noStrike" cap="none">
              <a:solidFill>
                <a:srgbClr val="34342B"/>
              </a:solidFill>
              <a:latin typeface="Arial"/>
              <a:ea typeface="Arial"/>
              <a:cs typeface="Arial"/>
              <a:sym typeface="Arial"/>
            </a:endParaRPr>
          </a:p>
        </p:txBody>
      </p:sp>
      <p:sp>
        <p:nvSpPr>
          <p:cNvPr id="911" name="Google Shape;911;p127"/>
          <p:cNvSpPr/>
          <p:nvPr/>
        </p:nvSpPr>
        <p:spPr>
          <a:xfrm>
            <a:off x="95773" y="4095696"/>
            <a:ext cx="1426800" cy="877200"/>
          </a:xfrm>
          <a:prstGeom prst="roundRect">
            <a:avLst>
              <a:gd name="adj" fmla="val 16667"/>
            </a:avLst>
          </a:prstGeom>
          <a:blipFill rotWithShape="1">
            <a:blip r:embed="rId4">
              <a:alphaModFix/>
            </a:blip>
            <a:stretch>
              <a:fillRect/>
            </a:stretch>
          </a:blip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Clr>
                <a:schemeClr val="lt1"/>
              </a:buClr>
              <a:buSzPts val="800"/>
              <a:buFont typeface="Arial"/>
              <a:buNone/>
            </a:pPr>
            <a:endParaRPr sz="800" b="0" i="0" u="none" strike="noStrike" cap="none">
              <a:solidFill>
                <a:srgbClr val="34342B"/>
              </a:solidFill>
              <a:latin typeface="Arial"/>
              <a:ea typeface="Arial"/>
              <a:cs typeface="Arial"/>
              <a:sym typeface="Arial"/>
            </a:endParaRPr>
          </a:p>
        </p:txBody>
      </p:sp>
      <p:sp>
        <p:nvSpPr>
          <p:cNvPr id="912" name="Google Shape;912;p127"/>
          <p:cNvSpPr/>
          <p:nvPr/>
        </p:nvSpPr>
        <p:spPr>
          <a:xfrm>
            <a:off x="95775" y="2982629"/>
            <a:ext cx="1426800" cy="958200"/>
          </a:xfrm>
          <a:prstGeom prst="roundRect">
            <a:avLst>
              <a:gd name="adj" fmla="val 16667"/>
            </a:avLst>
          </a:prstGeom>
          <a:blipFill rotWithShape="1">
            <a:blip r:embed="rId4">
              <a:alphaModFix/>
            </a:blip>
            <a:stretch>
              <a:fillRect/>
            </a:stretch>
          </a:blipFill>
          <a:ln>
            <a:noFill/>
          </a:ln>
        </p:spPr>
        <p:txBody>
          <a:bodyPr spcFirstLastPara="1" wrap="square" lIns="4775" tIns="4775" rIns="4775" bIns="4775" anchor="ctr" anchorCtr="0">
            <a:noAutofit/>
          </a:bodyPr>
          <a:lstStyle/>
          <a:p>
            <a:pPr marL="0" marR="0" lvl="0" indent="0" algn="ctr" rtl="0">
              <a:lnSpc>
                <a:spcPct val="90000"/>
              </a:lnSpc>
              <a:spcBef>
                <a:spcPts val="0"/>
              </a:spcBef>
              <a:spcAft>
                <a:spcPts val="0"/>
              </a:spcAft>
              <a:buClr>
                <a:schemeClr val="lt1"/>
              </a:buClr>
              <a:buSzPts val="800"/>
              <a:buFont typeface="Arial"/>
              <a:buNone/>
            </a:pPr>
            <a:endParaRPr sz="800" b="0" i="0" u="none" strike="noStrike" cap="none">
              <a:solidFill>
                <a:srgbClr val="34342B"/>
              </a:solidFill>
              <a:latin typeface="Arial"/>
              <a:ea typeface="Arial"/>
              <a:cs typeface="Arial"/>
              <a:sym typeface="Arial"/>
            </a:endParaRPr>
          </a:p>
        </p:txBody>
      </p:sp>
      <p:sp>
        <p:nvSpPr>
          <p:cNvPr id="913" name="Google Shape;913;p127"/>
          <p:cNvSpPr txBox="1"/>
          <p:nvPr/>
        </p:nvSpPr>
        <p:spPr>
          <a:xfrm>
            <a:off x="206477" y="965712"/>
            <a:ext cx="1064400" cy="57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lt1"/>
              </a:buClr>
              <a:buSzPts val="1400"/>
              <a:buFont typeface="Arial"/>
              <a:buNone/>
            </a:pPr>
            <a:r>
              <a:rPr lang="en" sz="1400">
                <a:solidFill>
                  <a:schemeClr val="lt1"/>
                </a:solidFill>
                <a:latin typeface="Arial"/>
                <a:ea typeface="Arial"/>
                <a:cs typeface="Arial"/>
                <a:sym typeface="Arial"/>
              </a:rPr>
              <a:t>Addressable MVNO Market Share</a:t>
            </a:r>
            <a:endParaRPr sz="1400">
              <a:solidFill>
                <a:schemeClr val="lt1"/>
              </a:solidFill>
              <a:latin typeface="Arial"/>
              <a:ea typeface="Arial"/>
              <a:cs typeface="Arial"/>
              <a:sym typeface="Arial"/>
            </a:endParaRPr>
          </a:p>
        </p:txBody>
      </p:sp>
      <p:sp>
        <p:nvSpPr>
          <p:cNvPr id="914" name="Google Shape;914;p127"/>
          <p:cNvSpPr txBox="1"/>
          <p:nvPr/>
        </p:nvSpPr>
        <p:spPr>
          <a:xfrm>
            <a:off x="176174" y="2028386"/>
            <a:ext cx="1064400" cy="57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lt1"/>
              </a:buClr>
              <a:buSzPts val="1400"/>
              <a:buFont typeface="Arial"/>
              <a:buNone/>
            </a:pPr>
            <a:r>
              <a:rPr lang="en" sz="1400">
                <a:solidFill>
                  <a:schemeClr val="lt1"/>
                </a:solidFill>
                <a:latin typeface="Arial"/>
                <a:ea typeface="Arial"/>
                <a:cs typeface="Arial"/>
                <a:sym typeface="Arial"/>
              </a:rPr>
              <a:t>Limit Costs to success based direct costs</a:t>
            </a:r>
            <a:endParaRPr sz="1400">
              <a:solidFill>
                <a:schemeClr val="lt1"/>
              </a:solidFill>
              <a:latin typeface="Arial"/>
              <a:ea typeface="Arial"/>
              <a:cs typeface="Arial"/>
              <a:sym typeface="Arial"/>
            </a:endParaRPr>
          </a:p>
        </p:txBody>
      </p:sp>
      <p:sp>
        <p:nvSpPr>
          <p:cNvPr id="915" name="Google Shape;915;p127"/>
          <p:cNvSpPr txBox="1"/>
          <p:nvPr/>
        </p:nvSpPr>
        <p:spPr>
          <a:xfrm>
            <a:off x="206477" y="3072966"/>
            <a:ext cx="1064400" cy="57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lt1"/>
              </a:buClr>
              <a:buSzPts val="1400"/>
              <a:buFont typeface="Arial"/>
              <a:buNone/>
            </a:pPr>
            <a:r>
              <a:rPr lang="en" sz="1400">
                <a:solidFill>
                  <a:schemeClr val="lt1"/>
                </a:solidFill>
                <a:latin typeface="Arial"/>
                <a:ea typeface="Arial"/>
                <a:cs typeface="Arial"/>
                <a:sym typeface="Arial"/>
              </a:rPr>
              <a:t>Stickiness, days active, Engagement</a:t>
            </a:r>
            <a:endParaRPr sz="1400">
              <a:solidFill>
                <a:schemeClr val="lt1"/>
              </a:solidFill>
              <a:latin typeface="Arial"/>
              <a:ea typeface="Arial"/>
              <a:cs typeface="Arial"/>
              <a:sym typeface="Arial"/>
            </a:endParaRPr>
          </a:p>
        </p:txBody>
      </p:sp>
      <p:sp>
        <p:nvSpPr>
          <p:cNvPr id="916" name="Google Shape;916;p127"/>
          <p:cNvSpPr txBox="1"/>
          <p:nvPr/>
        </p:nvSpPr>
        <p:spPr>
          <a:xfrm>
            <a:off x="235153" y="4217573"/>
            <a:ext cx="1064400" cy="57480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lt1"/>
              </a:buClr>
              <a:buSzPts val="1400"/>
              <a:buFont typeface="Arial"/>
              <a:buNone/>
            </a:pPr>
            <a:r>
              <a:rPr lang="en" sz="1400">
                <a:solidFill>
                  <a:schemeClr val="lt1"/>
                </a:solidFill>
                <a:latin typeface="Arial"/>
                <a:ea typeface="Arial"/>
                <a:cs typeface="Arial"/>
                <a:sym typeface="Arial"/>
              </a:rPr>
              <a:t>Sustainable &amp; Value-led growth</a:t>
            </a:r>
            <a:endParaRPr sz="1400">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0F2C"/>
        </a:solidFill>
        <a:effectLst/>
      </p:bgPr>
    </p:bg>
    <p:spTree>
      <p:nvGrpSpPr>
        <p:cNvPr id="1" name="Shape 920">
          <a:extLst>
            <a:ext uri="{FF2B5EF4-FFF2-40B4-BE49-F238E27FC236}">
              <a16:creationId xmlns:a16="http://schemas.microsoft.com/office/drawing/2014/main" id="{2C511A8A-D044-EBDC-0C57-EC8A1709C5CB}"/>
            </a:ext>
          </a:extLst>
        </p:cNvPr>
        <p:cNvGrpSpPr/>
        <p:nvPr/>
      </p:nvGrpSpPr>
      <p:grpSpPr>
        <a:xfrm>
          <a:off x="0" y="0"/>
          <a:ext cx="0" cy="0"/>
          <a:chOff x="0" y="0"/>
          <a:chExt cx="0" cy="0"/>
        </a:xfrm>
      </p:grpSpPr>
      <p:grpSp>
        <p:nvGrpSpPr>
          <p:cNvPr id="921" name="Google Shape;921;p128">
            <a:extLst>
              <a:ext uri="{FF2B5EF4-FFF2-40B4-BE49-F238E27FC236}">
                <a16:creationId xmlns:a16="http://schemas.microsoft.com/office/drawing/2014/main" id="{4FCE6AFA-A824-2949-F7F8-3BA59054C56F}"/>
              </a:ext>
            </a:extLst>
          </p:cNvPr>
          <p:cNvGrpSpPr/>
          <p:nvPr/>
        </p:nvGrpSpPr>
        <p:grpSpPr>
          <a:xfrm>
            <a:off x="-1905000" y="-2857500"/>
            <a:ext cx="13906500" cy="9906000"/>
            <a:chOff x="-1905000" y="-2857500"/>
            <a:chExt cx="13906500" cy="9906000"/>
          </a:xfrm>
        </p:grpSpPr>
        <p:sp>
          <p:nvSpPr>
            <p:cNvPr id="922" name="Google Shape;922;p128">
              <a:extLst>
                <a:ext uri="{FF2B5EF4-FFF2-40B4-BE49-F238E27FC236}">
                  <a16:creationId xmlns:a16="http://schemas.microsoft.com/office/drawing/2014/main" id="{A25BE367-9C85-DD96-A3DD-6A0CA608D030}"/>
                </a:ext>
              </a:extLst>
            </p:cNvPr>
            <p:cNvSpPr/>
            <p:nvPr/>
          </p:nvSpPr>
          <p:spPr>
            <a:xfrm>
              <a:off x="6286500" y="-2857500"/>
              <a:ext cx="5715000" cy="5715000"/>
            </a:xfrm>
            <a:prstGeom prst="ellipse">
              <a:avLst/>
            </a:prstGeom>
            <a:solidFill>
              <a:srgbClr val="1A2045">
                <a:alpha val="50000"/>
              </a:srgbClr>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3" name="Google Shape;923;p128">
              <a:extLst>
                <a:ext uri="{FF2B5EF4-FFF2-40B4-BE49-F238E27FC236}">
                  <a16:creationId xmlns:a16="http://schemas.microsoft.com/office/drawing/2014/main" id="{6FFBE74A-7183-197F-1BD0-E888FDEC145D}"/>
                </a:ext>
              </a:extLst>
            </p:cNvPr>
            <p:cNvSpPr/>
            <p:nvPr/>
          </p:nvSpPr>
          <p:spPr>
            <a:xfrm>
              <a:off x="-1905000" y="3238500"/>
              <a:ext cx="3810000" cy="3810000"/>
            </a:xfrm>
            <a:prstGeom prst="ellipse">
              <a:avLst/>
            </a:prstGeom>
            <a:solidFill>
              <a:srgbClr val="00F2A1">
                <a:alpha val="10000"/>
              </a:srgbClr>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924" name="Google Shape;924;p128">
            <a:extLst>
              <a:ext uri="{FF2B5EF4-FFF2-40B4-BE49-F238E27FC236}">
                <a16:creationId xmlns:a16="http://schemas.microsoft.com/office/drawing/2014/main" id="{2B93D3E1-16D8-E86B-9176-E69E93D10F61}"/>
              </a:ext>
            </a:extLst>
          </p:cNvPr>
          <p:cNvPicPr preferRelativeResize="0"/>
          <p:nvPr/>
        </p:nvPicPr>
        <p:blipFill>
          <a:blip r:embed="rId3">
            <a:alphaModFix/>
          </a:blip>
          <a:stretch>
            <a:fillRect/>
          </a:stretch>
        </p:blipFill>
        <p:spPr>
          <a:xfrm>
            <a:off x="8093301" y="0"/>
            <a:ext cx="1050701" cy="455051"/>
          </a:xfrm>
          <a:prstGeom prst="rect">
            <a:avLst/>
          </a:prstGeom>
          <a:noFill/>
          <a:ln>
            <a:noFill/>
          </a:ln>
        </p:spPr>
      </p:pic>
      <p:sp>
        <p:nvSpPr>
          <p:cNvPr id="925" name="Google Shape;925;p128">
            <a:extLst>
              <a:ext uri="{FF2B5EF4-FFF2-40B4-BE49-F238E27FC236}">
                <a16:creationId xmlns:a16="http://schemas.microsoft.com/office/drawing/2014/main" id="{BAAFCD8B-B1B9-4664-699A-D42F577D3EA7}"/>
              </a:ext>
            </a:extLst>
          </p:cNvPr>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26" name="Google Shape;926;p128">
            <a:extLst>
              <a:ext uri="{FF2B5EF4-FFF2-40B4-BE49-F238E27FC236}">
                <a16:creationId xmlns:a16="http://schemas.microsoft.com/office/drawing/2014/main" id="{5A451177-B884-3EA0-4B7E-5245A3101F86}"/>
              </a:ext>
            </a:extLst>
          </p:cNvPr>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 sz="600" b="0" i="0" u="none" strike="noStrike" kern="0" cap="none" spc="0" normalizeH="0" baseline="0" noProof="0">
                <a:ln>
                  <a:noFill/>
                </a:ln>
                <a:solidFill>
                  <a:srgbClr val="000000"/>
                </a:solidFill>
                <a:effectLst/>
                <a:uLnTx/>
                <a:uFillTx/>
                <a:latin typeface="Arial"/>
                <a:ea typeface="Arial"/>
                <a:cs typeface="Arial"/>
                <a:sym typeface="Arial"/>
              </a:rPr>
              <a:t>•   </a:t>
            </a:r>
            <a:r>
              <a:rPr kumimoji="0" lang="en" sz="600" b="0" i="0" u="none" strike="noStrike" kern="0" cap="none" spc="0" normalizeH="0" baseline="0" noProof="0">
                <a:ln>
                  <a:noFill/>
                </a:ln>
                <a:solidFill>
                  <a:srgbClr val="000000"/>
                </a:solidFill>
                <a:effectLst/>
                <a:uLnTx/>
                <a:uFillTx/>
                <a:latin typeface="Arial"/>
                <a:cs typeface="Arial"/>
                <a:sym typeface="Arial"/>
              </a:rPr>
              <a:t> AI-Powered Telco Transformation </a:t>
            </a:r>
            <a:endParaRPr kumimoji="0" sz="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27" name="Google Shape;927;p128">
            <a:extLst>
              <a:ext uri="{FF2B5EF4-FFF2-40B4-BE49-F238E27FC236}">
                <a16:creationId xmlns:a16="http://schemas.microsoft.com/office/drawing/2014/main" id="{E1F52721-8C07-B563-E164-6B26A4721BCD}"/>
              </a:ext>
            </a:extLst>
          </p:cNvPr>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00"/>
              <a:buFont typeface="Arial"/>
              <a:buNone/>
              <a:tabLst/>
              <a:defRPr/>
            </a:pPr>
            <a:r>
              <a:rPr kumimoji="0" lang="en" sz="600" b="0" i="0" u="none" strike="noStrike" kern="0" cap="none" spc="0" normalizeH="0" baseline="0" noProof="0">
                <a:ln>
                  <a:noFill/>
                </a:ln>
                <a:solidFill>
                  <a:srgbClr val="000000"/>
                </a:solidFill>
                <a:effectLst/>
                <a:uLnTx/>
                <a:uFillTx/>
                <a:latin typeface="Arial"/>
                <a:ea typeface="Arial"/>
                <a:cs typeface="Arial"/>
                <a:sym typeface="Arial"/>
              </a:rPr>
              <a:t>© 202</a:t>
            </a:r>
            <a:r>
              <a:rPr kumimoji="0" lang="en" sz="600" b="0" i="0" u="none" strike="noStrike" kern="0" cap="none" spc="0" normalizeH="0" baseline="0" noProof="0">
                <a:ln>
                  <a:noFill/>
                </a:ln>
                <a:solidFill>
                  <a:srgbClr val="000000"/>
                </a:solidFill>
                <a:effectLst/>
                <a:uLnTx/>
                <a:uFillTx/>
                <a:latin typeface="Arial"/>
                <a:cs typeface="Arial"/>
                <a:sym typeface="Arial"/>
              </a:rPr>
              <a:t>6</a:t>
            </a:r>
            <a:r>
              <a:rPr kumimoji="0" lang="en" sz="600" b="0" i="0" u="none" strike="noStrike" kern="0" cap="none" spc="0" normalizeH="0" baseline="0" noProof="0">
                <a:ln>
                  <a:noFill/>
                </a:ln>
                <a:solidFill>
                  <a:srgbClr val="000000"/>
                </a:solidFill>
                <a:effectLst/>
                <a:uLnTx/>
                <a:uFillTx/>
                <a:latin typeface="Arial"/>
                <a:ea typeface="Arial"/>
                <a:cs typeface="Arial"/>
                <a:sym typeface="Arial"/>
              </a:rPr>
              <a:t> Circles</a:t>
            </a:r>
            <a:endParaRPr kumimoji="0" sz="6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28" name="Google Shape;928;p128">
            <a:extLst>
              <a:ext uri="{FF2B5EF4-FFF2-40B4-BE49-F238E27FC236}">
                <a16:creationId xmlns:a16="http://schemas.microsoft.com/office/drawing/2014/main" id="{63E839E8-DB37-49F6-6899-BB438D7F3405}"/>
              </a:ext>
            </a:extLst>
          </p:cNvPr>
          <p:cNvSpPr txBox="1"/>
          <p:nvPr/>
        </p:nvSpPr>
        <p:spPr>
          <a:xfrm>
            <a:off x="571500" y="1908839"/>
            <a:ext cx="8001000" cy="384721"/>
          </a:xfrm>
          <a:prstGeom prst="rect">
            <a:avLst/>
          </a:prstGeom>
          <a:solidFill>
            <a:srgbClr val="000000">
              <a:alpha val="0"/>
            </a:srgbClr>
          </a:solid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2500" b="1" i="0" u="none" strike="noStrike" kern="0" cap="none" spc="0" normalizeH="0" baseline="0" noProof="0" dirty="0">
                <a:ln>
                  <a:noFill/>
                </a:ln>
                <a:solidFill>
                  <a:srgbClr val="FFFFFF"/>
                </a:solidFill>
                <a:effectLst/>
                <a:uLnTx/>
                <a:uFillTx/>
                <a:latin typeface="Arial"/>
                <a:ea typeface="Arial"/>
                <a:cs typeface="Arial"/>
                <a:sym typeface="Arial"/>
              </a:rPr>
              <a:t>VIDEO</a:t>
            </a:r>
            <a:endParaRPr kumimoji="0" sz="2500" b="1"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889908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0F2C"/>
        </a:solidFill>
        <a:effectLst/>
      </p:bgPr>
    </p:bg>
    <p:spTree>
      <p:nvGrpSpPr>
        <p:cNvPr id="1" name="Shape 920"/>
        <p:cNvGrpSpPr/>
        <p:nvPr/>
      </p:nvGrpSpPr>
      <p:grpSpPr>
        <a:xfrm>
          <a:off x="0" y="0"/>
          <a:ext cx="0" cy="0"/>
          <a:chOff x="0" y="0"/>
          <a:chExt cx="0" cy="0"/>
        </a:xfrm>
      </p:grpSpPr>
      <p:grpSp>
        <p:nvGrpSpPr>
          <p:cNvPr id="921" name="Google Shape;921;p128"/>
          <p:cNvGrpSpPr/>
          <p:nvPr/>
        </p:nvGrpSpPr>
        <p:grpSpPr>
          <a:xfrm>
            <a:off x="-1905000" y="-2857500"/>
            <a:ext cx="13906500" cy="9906000"/>
            <a:chOff x="-1905000" y="-2857500"/>
            <a:chExt cx="13906500" cy="9906000"/>
          </a:xfrm>
        </p:grpSpPr>
        <p:sp>
          <p:nvSpPr>
            <p:cNvPr id="922" name="Google Shape;922;p128"/>
            <p:cNvSpPr/>
            <p:nvPr/>
          </p:nvSpPr>
          <p:spPr>
            <a:xfrm>
              <a:off x="6286500" y="-2857500"/>
              <a:ext cx="5715000" cy="5715000"/>
            </a:xfrm>
            <a:prstGeom prst="ellipse">
              <a:avLst/>
            </a:prstGeom>
            <a:solidFill>
              <a:srgbClr val="1A2045">
                <a:alpha val="5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23" name="Google Shape;923;p128"/>
            <p:cNvSpPr/>
            <p:nvPr/>
          </p:nvSpPr>
          <p:spPr>
            <a:xfrm>
              <a:off x="-1905000" y="3238500"/>
              <a:ext cx="3810000" cy="3810000"/>
            </a:xfrm>
            <a:prstGeom prst="ellipse">
              <a:avLst/>
            </a:prstGeom>
            <a:solidFill>
              <a:srgbClr val="00F2A1">
                <a:alpha val="1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pic>
        <p:nvPicPr>
          <p:cNvPr id="924" name="Google Shape;924;p128"/>
          <p:cNvPicPr preferRelativeResize="0"/>
          <p:nvPr/>
        </p:nvPicPr>
        <p:blipFill>
          <a:blip r:embed="rId3">
            <a:alphaModFix/>
          </a:blip>
          <a:stretch>
            <a:fillRect/>
          </a:stretch>
        </p:blipFill>
        <p:spPr>
          <a:xfrm>
            <a:off x="8093301" y="0"/>
            <a:ext cx="1050701" cy="455051"/>
          </a:xfrm>
          <a:prstGeom prst="rect">
            <a:avLst/>
          </a:prstGeom>
          <a:noFill/>
          <a:ln>
            <a:noFill/>
          </a:ln>
        </p:spPr>
      </p:pic>
      <p:sp>
        <p:nvSpPr>
          <p:cNvPr id="925" name="Google Shape;925;p128"/>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926" name="Google Shape;926;p128"/>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sp>
        <p:nvSpPr>
          <p:cNvPr id="927" name="Google Shape;927;p128"/>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928" name="Google Shape;928;p128"/>
          <p:cNvSpPr txBox="1"/>
          <p:nvPr/>
        </p:nvSpPr>
        <p:spPr>
          <a:xfrm>
            <a:off x="571500" y="1524000"/>
            <a:ext cx="8001000" cy="11544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 sz="2500" b="1">
                <a:solidFill>
                  <a:srgbClr val="FFFFFF"/>
                </a:solidFill>
                <a:latin typeface="Arial"/>
                <a:ea typeface="Arial"/>
                <a:cs typeface="Arial"/>
                <a:sym typeface="Arial"/>
              </a:rPr>
              <a:t>Why do </a:t>
            </a:r>
            <a:r>
              <a:rPr lang="en" sz="2500" b="1">
                <a:solidFill>
                  <a:srgbClr val="00F2A1"/>
                </a:solidFill>
                <a:latin typeface="Arial"/>
                <a:ea typeface="Arial"/>
                <a:cs typeface="Arial"/>
                <a:sym typeface="Arial"/>
              </a:rPr>
              <a:t>MVNOs succeed</a:t>
            </a:r>
            <a:r>
              <a:rPr lang="en" sz="2500" b="1">
                <a:solidFill>
                  <a:srgbClr val="FFFFFF"/>
                </a:solidFill>
                <a:latin typeface="Arial"/>
                <a:ea typeface="Arial"/>
                <a:cs typeface="Arial"/>
                <a:sym typeface="Arial"/>
              </a:rPr>
              <a:t> when they focus on differentiation, experience &amp; personalisation, rather than commodity data?</a:t>
            </a:r>
            <a:endParaRPr sz="2500" b="1">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2"/>
        <p:cNvGrpSpPr/>
        <p:nvPr/>
      </p:nvGrpSpPr>
      <p:grpSpPr>
        <a:xfrm>
          <a:off x="0" y="0"/>
          <a:ext cx="0" cy="0"/>
          <a:chOff x="0" y="0"/>
          <a:chExt cx="0" cy="0"/>
        </a:xfrm>
      </p:grpSpPr>
      <p:sp>
        <p:nvSpPr>
          <p:cNvPr id="933" name="Google Shape;933;p129"/>
          <p:cNvSpPr txBox="1"/>
          <p:nvPr/>
        </p:nvSpPr>
        <p:spPr>
          <a:xfrm>
            <a:off x="381000" y="381000"/>
            <a:ext cx="71439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590" b="1">
                <a:solidFill>
                  <a:srgbClr val="0101D3"/>
                </a:solidFill>
                <a:latin typeface="Arial"/>
                <a:ea typeface="Arial"/>
                <a:cs typeface="Arial"/>
                <a:sym typeface="Arial"/>
              </a:rPr>
              <a:t>The Future of MVNOs:</a:t>
            </a:r>
            <a:endParaRPr sz="2590" b="1">
              <a:solidFill>
                <a:srgbClr val="0101D3"/>
              </a:solidFill>
              <a:latin typeface="Arial"/>
              <a:ea typeface="Arial"/>
              <a:cs typeface="Arial"/>
              <a:sym typeface="Arial"/>
            </a:endParaRPr>
          </a:p>
          <a:p>
            <a:pPr marL="0" lvl="0" indent="0" algn="l" rtl="0">
              <a:spcBef>
                <a:spcPts val="0"/>
              </a:spcBef>
              <a:spcAft>
                <a:spcPts val="0"/>
              </a:spcAft>
              <a:buNone/>
            </a:pPr>
            <a:r>
              <a:rPr lang="en" sz="2590" b="1">
                <a:solidFill>
                  <a:srgbClr val="0101D3"/>
                </a:solidFill>
                <a:latin typeface="Arial"/>
                <a:ea typeface="Arial"/>
                <a:cs typeface="Arial"/>
                <a:sym typeface="Arial"/>
              </a:rPr>
              <a:t>Ecosystem Utility and Context Monetization</a:t>
            </a:r>
            <a:endParaRPr sz="2590" b="1">
              <a:solidFill>
                <a:srgbClr val="0101D3"/>
              </a:solidFill>
              <a:latin typeface="Arial"/>
              <a:ea typeface="Arial"/>
              <a:cs typeface="Arial"/>
              <a:sym typeface="Arial"/>
            </a:endParaRPr>
          </a:p>
        </p:txBody>
      </p:sp>
      <p:sp>
        <p:nvSpPr>
          <p:cNvPr id="934" name="Google Shape;934;p129"/>
          <p:cNvSpPr/>
          <p:nvPr/>
        </p:nvSpPr>
        <p:spPr>
          <a:xfrm>
            <a:off x="6096000" y="1341898"/>
            <a:ext cx="2667000" cy="2231100"/>
          </a:xfrm>
          <a:prstGeom prst="roundRect">
            <a:avLst>
              <a:gd name="adj" fmla="val 4615"/>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35" name="Google Shape;935;p129"/>
          <p:cNvSpPr/>
          <p:nvPr/>
        </p:nvSpPr>
        <p:spPr>
          <a:xfrm>
            <a:off x="6096000" y="1341882"/>
            <a:ext cx="2667000" cy="476400"/>
          </a:xfrm>
          <a:prstGeom prst="roundRect">
            <a:avLst>
              <a:gd name="adj" fmla="val 24000"/>
            </a:avLst>
          </a:prstGeom>
          <a:solidFill>
            <a:srgbClr val="00F2A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36" name="Google Shape;936;p129"/>
          <p:cNvSpPr/>
          <p:nvPr/>
        </p:nvSpPr>
        <p:spPr>
          <a:xfrm>
            <a:off x="6096000" y="1627632"/>
            <a:ext cx="2667000" cy="190500"/>
          </a:xfrm>
          <a:prstGeom prst="rect">
            <a:avLst/>
          </a:prstGeom>
          <a:solidFill>
            <a:srgbClr val="00F2A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37" name="Google Shape;937;p129"/>
          <p:cNvSpPr txBox="1"/>
          <p:nvPr/>
        </p:nvSpPr>
        <p:spPr>
          <a:xfrm>
            <a:off x="6191250" y="1341882"/>
            <a:ext cx="24765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rgbClr val="1E293B"/>
                </a:solidFill>
                <a:latin typeface="Arial"/>
                <a:ea typeface="Arial"/>
                <a:cs typeface="Arial"/>
                <a:sym typeface="Arial"/>
              </a:rPr>
              <a:t>Personalization</a:t>
            </a:r>
            <a:endParaRPr sz="1600" b="1">
              <a:solidFill>
                <a:srgbClr val="1E293B"/>
              </a:solidFill>
              <a:latin typeface="Arial"/>
              <a:ea typeface="Arial"/>
              <a:cs typeface="Arial"/>
              <a:sym typeface="Arial"/>
            </a:endParaRPr>
          </a:p>
        </p:txBody>
      </p:sp>
      <p:sp>
        <p:nvSpPr>
          <p:cNvPr id="938" name="Google Shape;938;p129"/>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939" name="Google Shape;939;p129"/>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940" name="Google Shape;940;p129"/>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sp>
        <p:nvSpPr>
          <p:cNvPr id="941" name="Google Shape;941;p129"/>
          <p:cNvSpPr txBox="1"/>
          <p:nvPr/>
        </p:nvSpPr>
        <p:spPr>
          <a:xfrm>
            <a:off x="6326026" y="2955796"/>
            <a:ext cx="2221200" cy="47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rPr>
              <a:t>AI-driven personalization as baseline requirement</a:t>
            </a:r>
            <a:endParaRPr sz="1200" b="1">
              <a:solidFill>
                <a:schemeClr val="dk1"/>
              </a:solidFill>
            </a:endParaRPr>
          </a:p>
        </p:txBody>
      </p:sp>
      <p:sp>
        <p:nvSpPr>
          <p:cNvPr id="942" name="Google Shape;942;p129"/>
          <p:cNvSpPr/>
          <p:nvPr/>
        </p:nvSpPr>
        <p:spPr>
          <a:xfrm>
            <a:off x="3224022" y="1350280"/>
            <a:ext cx="2667000" cy="2231100"/>
          </a:xfrm>
          <a:prstGeom prst="roundRect">
            <a:avLst>
              <a:gd name="adj" fmla="val 4615"/>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3" name="Google Shape;943;p129"/>
          <p:cNvSpPr/>
          <p:nvPr/>
        </p:nvSpPr>
        <p:spPr>
          <a:xfrm>
            <a:off x="3224022" y="1350264"/>
            <a:ext cx="2667000" cy="476400"/>
          </a:xfrm>
          <a:prstGeom prst="roundRect">
            <a:avLst>
              <a:gd name="adj" fmla="val 24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4" name="Google Shape;944;p129"/>
          <p:cNvSpPr/>
          <p:nvPr/>
        </p:nvSpPr>
        <p:spPr>
          <a:xfrm>
            <a:off x="3224022" y="1636014"/>
            <a:ext cx="2667000" cy="190500"/>
          </a:xfrm>
          <a:prstGeom prst="rect">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5" name="Google Shape;945;p129"/>
          <p:cNvSpPr txBox="1"/>
          <p:nvPr/>
        </p:nvSpPr>
        <p:spPr>
          <a:xfrm>
            <a:off x="3319272" y="1350264"/>
            <a:ext cx="24765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rgbClr val="FFFFFF"/>
                </a:solidFill>
                <a:latin typeface="Arial"/>
                <a:ea typeface="Arial"/>
                <a:cs typeface="Arial"/>
                <a:sym typeface="Arial"/>
              </a:rPr>
              <a:t>Experience</a:t>
            </a:r>
            <a:endParaRPr sz="1600" b="1">
              <a:solidFill>
                <a:srgbClr val="FFFFFF"/>
              </a:solidFill>
              <a:latin typeface="Arial"/>
              <a:ea typeface="Arial"/>
              <a:cs typeface="Arial"/>
              <a:sym typeface="Arial"/>
            </a:endParaRPr>
          </a:p>
        </p:txBody>
      </p:sp>
      <p:sp>
        <p:nvSpPr>
          <p:cNvPr id="946" name="Google Shape;946;p129"/>
          <p:cNvSpPr txBox="1"/>
          <p:nvPr/>
        </p:nvSpPr>
        <p:spPr>
          <a:xfrm>
            <a:off x="3454048" y="2964178"/>
            <a:ext cx="2221200" cy="47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rPr>
              <a:t>Frictionless onboarding drives adoption</a:t>
            </a:r>
            <a:endParaRPr sz="1200" b="1">
              <a:solidFill>
                <a:schemeClr val="dk1"/>
              </a:solidFill>
            </a:endParaRPr>
          </a:p>
        </p:txBody>
      </p:sp>
      <p:sp>
        <p:nvSpPr>
          <p:cNvPr id="947" name="Google Shape;947;p129"/>
          <p:cNvSpPr/>
          <p:nvPr/>
        </p:nvSpPr>
        <p:spPr>
          <a:xfrm>
            <a:off x="393192" y="1338088"/>
            <a:ext cx="2667000" cy="2231100"/>
          </a:xfrm>
          <a:prstGeom prst="roundRect">
            <a:avLst>
              <a:gd name="adj" fmla="val 4615"/>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8" name="Google Shape;948;p129"/>
          <p:cNvSpPr/>
          <p:nvPr/>
        </p:nvSpPr>
        <p:spPr>
          <a:xfrm>
            <a:off x="393192" y="1338072"/>
            <a:ext cx="2667000" cy="476400"/>
          </a:xfrm>
          <a:prstGeom prst="roundRect">
            <a:avLst>
              <a:gd name="adj" fmla="val 24000"/>
            </a:avLst>
          </a:prstGeom>
          <a:solidFill>
            <a:srgbClr val="00F2A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9" name="Google Shape;949;p129"/>
          <p:cNvSpPr/>
          <p:nvPr/>
        </p:nvSpPr>
        <p:spPr>
          <a:xfrm>
            <a:off x="393192" y="1623822"/>
            <a:ext cx="2667000" cy="190500"/>
          </a:xfrm>
          <a:prstGeom prst="rect">
            <a:avLst/>
          </a:prstGeom>
          <a:solidFill>
            <a:srgbClr val="00F2A1"/>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50" name="Google Shape;950;p129"/>
          <p:cNvSpPr txBox="1"/>
          <p:nvPr/>
        </p:nvSpPr>
        <p:spPr>
          <a:xfrm>
            <a:off x="488442" y="1338072"/>
            <a:ext cx="2476500" cy="4764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rgbClr val="1E293B"/>
                </a:solidFill>
                <a:latin typeface="Arial"/>
                <a:ea typeface="Arial"/>
                <a:cs typeface="Arial"/>
                <a:sym typeface="Arial"/>
              </a:rPr>
              <a:t>Differentiation</a:t>
            </a:r>
            <a:endParaRPr sz="1600" b="1">
              <a:solidFill>
                <a:srgbClr val="1E293B"/>
              </a:solidFill>
              <a:latin typeface="Arial"/>
              <a:ea typeface="Arial"/>
              <a:cs typeface="Arial"/>
              <a:sym typeface="Arial"/>
            </a:endParaRPr>
          </a:p>
        </p:txBody>
      </p:sp>
      <p:pic>
        <p:nvPicPr>
          <p:cNvPr id="951" name="Google Shape;951;p129"/>
          <p:cNvPicPr preferRelativeResize="0"/>
          <p:nvPr/>
        </p:nvPicPr>
        <p:blipFill>
          <a:blip r:embed="rId3">
            <a:alphaModFix/>
          </a:blip>
          <a:stretch>
            <a:fillRect/>
          </a:stretch>
        </p:blipFill>
        <p:spPr>
          <a:xfrm>
            <a:off x="6784450" y="1855474"/>
            <a:ext cx="1290093" cy="1147975"/>
          </a:xfrm>
          <a:prstGeom prst="rect">
            <a:avLst/>
          </a:prstGeom>
          <a:noFill/>
          <a:ln>
            <a:noFill/>
          </a:ln>
        </p:spPr>
      </p:pic>
      <p:sp>
        <p:nvSpPr>
          <p:cNvPr id="952" name="Google Shape;952;p129"/>
          <p:cNvSpPr txBox="1"/>
          <p:nvPr/>
        </p:nvSpPr>
        <p:spPr>
          <a:xfrm>
            <a:off x="646736" y="2951986"/>
            <a:ext cx="2221200" cy="47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chemeClr val="dk1"/>
                </a:solidFill>
              </a:rPr>
              <a:t>Successful MVNOs operate as non-telco vertical brands</a:t>
            </a:r>
            <a:endParaRPr sz="1200" b="1">
              <a:solidFill>
                <a:schemeClr val="dk1"/>
              </a:solidFill>
            </a:endParaRPr>
          </a:p>
        </p:txBody>
      </p:sp>
      <p:sp>
        <p:nvSpPr>
          <p:cNvPr id="953" name="Google Shape;953;p129"/>
          <p:cNvSpPr txBox="1"/>
          <p:nvPr/>
        </p:nvSpPr>
        <p:spPr>
          <a:xfrm>
            <a:off x="3320289" y="3669092"/>
            <a:ext cx="2476500" cy="84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1E293B"/>
                </a:solidFill>
              </a:rPr>
              <a:t>Convenience is the new currency. MVNOs must replace friction with convenience.</a:t>
            </a:r>
            <a:endParaRPr sz="1200">
              <a:solidFill>
                <a:srgbClr val="1E293B"/>
              </a:solidFill>
            </a:endParaRPr>
          </a:p>
        </p:txBody>
      </p:sp>
      <p:pic>
        <p:nvPicPr>
          <p:cNvPr id="954" name="Google Shape;954;p129"/>
          <p:cNvPicPr preferRelativeResize="0"/>
          <p:nvPr/>
        </p:nvPicPr>
        <p:blipFill rotWithShape="1">
          <a:blip r:embed="rId4">
            <a:alphaModFix/>
          </a:blip>
          <a:srcRect t="23048" b="22657"/>
          <a:stretch/>
        </p:blipFill>
        <p:spPr>
          <a:xfrm>
            <a:off x="3641075" y="1867670"/>
            <a:ext cx="1874075" cy="1147976"/>
          </a:xfrm>
          <a:prstGeom prst="rect">
            <a:avLst/>
          </a:prstGeom>
          <a:noFill/>
          <a:ln>
            <a:noFill/>
          </a:ln>
        </p:spPr>
      </p:pic>
      <p:pic>
        <p:nvPicPr>
          <p:cNvPr id="955" name="Google Shape;955;p129"/>
          <p:cNvPicPr preferRelativeResize="0"/>
          <p:nvPr/>
        </p:nvPicPr>
        <p:blipFill>
          <a:blip r:embed="rId5">
            <a:alphaModFix/>
          </a:blip>
          <a:stretch>
            <a:fillRect/>
          </a:stretch>
        </p:blipFill>
        <p:spPr>
          <a:xfrm>
            <a:off x="1187387" y="1715550"/>
            <a:ext cx="1290075" cy="1460812"/>
          </a:xfrm>
          <a:prstGeom prst="rect">
            <a:avLst/>
          </a:prstGeom>
          <a:noFill/>
          <a:ln>
            <a:noFill/>
          </a:ln>
        </p:spPr>
      </p:pic>
      <p:sp>
        <p:nvSpPr>
          <p:cNvPr id="956" name="Google Shape;956;p129"/>
          <p:cNvSpPr txBox="1"/>
          <p:nvPr/>
        </p:nvSpPr>
        <p:spPr>
          <a:xfrm>
            <a:off x="542795" y="3692632"/>
            <a:ext cx="2476500" cy="84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1E293B"/>
                </a:solidFill>
              </a:rPr>
              <a:t>Connectivity is a hook to pull users to a wider ecosystem (e.g. Fintech)</a:t>
            </a:r>
            <a:endParaRPr sz="1200">
              <a:solidFill>
                <a:srgbClr val="1E293B"/>
              </a:solidFill>
            </a:endParaRPr>
          </a:p>
        </p:txBody>
      </p:sp>
      <p:sp>
        <p:nvSpPr>
          <p:cNvPr id="957" name="Google Shape;957;p129"/>
          <p:cNvSpPr txBox="1"/>
          <p:nvPr/>
        </p:nvSpPr>
        <p:spPr>
          <a:xfrm>
            <a:off x="6215368" y="3663224"/>
            <a:ext cx="2476500" cy="84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solidFill>
                  <a:srgbClr val="1E293B"/>
                </a:solidFill>
              </a:rPr>
              <a:t>AI-powered personalization can boost acquisition and revenue by automating cross-selling and reducing churn</a:t>
            </a:r>
            <a:endParaRPr sz="1200">
              <a:solidFill>
                <a:srgbClr val="1E293B"/>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130"/>
          <p:cNvSpPr/>
          <p:nvPr/>
        </p:nvSpPr>
        <p:spPr>
          <a:xfrm>
            <a:off x="68725" y="88375"/>
            <a:ext cx="1089900" cy="4074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3" name="Google Shape;963;p130"/>
          <p:cNvSpPr txBox="1"/>
          <p:nvPr/>
        </p:nvSpPr>
        <p:spPr>
          <a:xfrm>
            <a:off x="630200" y="1176675"/>
            <a:ext cx="62082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a:solidFill>
                  <a:schemeClr val="lt1"/>
                </a:solidFill>
              </a:rPr>
              <a:t>How does bundled services deliver better margins &amp; stickiness, leading to </a:t>
            </a:r>
            <a:r>
              <a:rPr lang="en" sz="2500" b="1">
                <a:solidFill>
                  <a:srgbClr val="00F2A1"/>
                </a:solidFill>
              </a:rPr>
              <a:t>long term loyalty &amp; ARPU growth</a:t>
            </a:r>
            <a:endParaRPr sz="2500" b="1">
              <a:solidFill>
                <a:srgbClr val="00F2A1"/>
              </a:solidFill>
            </a:endParaRPr>
          </a:p>
        </p:txBody>
      </p:sp>
      <p:pic>
        <p:nvPicPr>
          <p:cNvPr id="964" name="Google Shape;964;p130"/>
          <p:cNvPicPr preferRelativeResize="0"/>
          <p:nvPr/>
        </p:nvPicPr>
        <p:blipFill>
          <a:blip r:embed="rId3">
            <a:alphaModFix/>
          </a:blip>
          <a:stretch>
            <a:fillRect/>
          </a:stretch>
        </p:blipFill>
        <p:spPr>
          <a:xfrm>
            <a:off x="8093301" y="0"/>
            <a:ext cx="1050701" cy="455051"/>
          </a:xfrm>
          <a:prstGeom prst="rect">
            <a:avLst/>
          </a:prstGeom>
          <a:noFill/>
          <a:ln>
            <a:noFill/>
          </a:ln>
        </p:spPr>
      </p:pic>
      <p:pic>
        <p:nvPicPr>
          <p:cNvPr id="965" name="Google Shape;965;p130" title="AI IS EVOLVING BEYOND PRODUCTIVITY.png"/>
          <p:cNvPicPr preferRelativeResize="0"/>
          <p:nvPr/>
        </p:nvPicPr>
        <p:blipFill rotWithShape="1">
          <a:blip r:embed="rId4">
            <a:alphaModFix/>
          </a:blip>
          <a:srcRect r="33696" b="587"/>
          <a:stretch/>
        </p:blipFill>
        <p:spPr>
          <a:xfrm>
            <a:off x="6111500" y="354225"/>
            <a:ext cx="3032501" cy="4546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131"/>
          <p:cNvSpPr/>
          <p:nvPr/>
        </p:nvSpPr>
        <p:spPr>
          <a:xfrm>
            <a:off x="360900" y="878650"/>
            <a:ext cx="8422200" cy="403800"/>
          </a:xfrm>
          <a:prstGeom prst="roundRect">
            <a:avLst>
              <a:gd name="adj" fmla="val 10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71" name="Google Shape;971;p131"/>
          <p:cNvSpPr/>
          <p:nvPr/>
        </p:nvSpPr>
        <p:spPr>
          <a:xfrm>
            <a:off x="360900" y="1560475"/>
            <a:ext cx="8422200" cy="4038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72" name="Google Shape;972;p131"/>
          <p:cNvSpPr/>
          <p:nvPr/>
        </p:nvSpPr>
        <p:spPr>
          <a:xfrm>
            <a:off x="379217" y="3882313"/>
            <a:ext cx="8422200" cy="866700"/>
          </a:xfrm>
          <a:prstGeom prst="roundRect">
            <a:avLst>
              <a:gd name="adj" fmla="val 10000"/>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73" name="Google Shape;973;p131"/>
          <p:cNvSpPr txBox="1"/>
          <p:nvPr/>
        </p:nvSpPr>
        <p:spPr>
          <a:xfrm>
            <a:off x="465313" y="938159"/>
            <a:ext cx="8235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rgbClr val="1E293B"/>
                </a:solidFill>
              </a:rPr>
              <a:t>"Ecosystem and bundle play"</a:t>
            </a:r>
            <a:r>
              <a:rPr lang="en" sz="1200">
                <a:solidFill>
                  <a:srgbClr val="1E293B"/>
                </a:solidFill>
              </a:rPr>
              <a:t>  - A universally proven framework used by the world’s most profitable virtual operators </a:t>
            </a:r>
            <a:endParaRPr sz="1200">
              <a:solidFill>
                <a:srgbClr val="1E293B"/>
              </a:solidFill>
            </a:endParaRPr>
          </a:p>
        </p:txBody>
      </p:sp>
      <p:sp>
        <p:nvSpPr>
          <p:cNvPr id="974" name="Google Shape;974;p131"/>
          <p:cNvSpPr txBox="1"/>
          <p:nvPr/>
        </p:nvSpPr>
        <p:spPr>
          <a:xfrm>
            <a:off x="678450" y="3932650"/>
            <a:ext cx="7740600" cy="743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 sz="1100" i="1">
                <a:solidFill>
                  <a:srgbClr val="1E293B"/>
                </a:solidFill>
              </a:rPr>
              <a:t>"When we look globally, the MVNOs that survive and dominate are never the ones selling the cheapest megabytes. Data is just the pipe. The financial loyalty, the retail rewards, the localized community utility—that is the product. If you bundle the pipe with the product, the margins and the stickiness will take care of themselves."</a:t>
            </a:r>
            <a:endParaRPr sz="1100">
              <a:solidFill>
                <a:srgbClr val="1E293B"/>
              </a:solidFill>
            </a:endParaRPr>
          </a:p>
        </p:txBody>
      </p:sp>
      <p:sp>
        <p:nvSpPr>
          <p:cNvPr id="975" name="Google Shape;975;p131"/>
          <p:cNvSpPr txBox="1"/>
          <p:nvPr/>
        </p:nvSpPr>
        <p:spPr>
          <a:xfrm>
            <a:off x="407418" y="269105"/>
            <a:ext cx="7658400" cy="403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 sz="2550" b="1">
                <a:solidFill>
                  <a:srgbClr val="0101D3"/>
                </a:solidFill>
              </a:rPr>
              <a:t>Bundle the Pipe with the Product</a:t>
            </a:r>
            <a:endParaRPr sz="2550" b="1" i="0" u="none" strike="noStrike" cap="none">
              <a:solidFill>
                <a:srgbClr val="0101D3"/>
              </a:solidFill>
              <a:latin typeface="Arial"/>
              <a:ea typeface="Arial"/>
              <a:cs typeface="Arial"/>
              <a:sym typeface="Arial"/>
            </a:endParaRPr>
          </a:p>
        </p:txBody>
      </p:sp>
      <p:sp>
        <p:nvSpPr>
          <p:cNvPr id="976" name="Google Shape;976;p131"/>
          <p:cNvSpPr/>
          <p:nvPr/>
        </p:nvSpPr>
        <p:spPr>
          <a:xfrm>
            <a:off x="395225" y="2065400"/>
            <a:ext cx="1955400" cy="1670100"/>
          </a:xfrm>
          <a:prstGeom prst="roundRect">
            <a:avLst>
              <a:gd name="adj" fmla="val 5853"/>
            </a:avLst>
          </a:prstGeom>
          <a:solidFill>
            <a:srgbClr val="FFFFFF"/>
          </a:solidFill>
          <a:ln w="95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977" name="Google Shape;977;p131"/>
          <p:cNvPicPr preferRelativeResize="0"/>
          <p:nvPr/>
        </p:nvPicPr>
        <p:blipFill rotWithShape="1">
          <a:blip r:embed="rId3">
            <a:alphaModFix/>
          </a:blip>
          <a:srcRect b="10"/>
          <a:stretch/>
        </p:blipFill>
        <p:spPr>
          <a:xfrm>
            <a:off x="729044" y="2283258"/>
            <a:ext cx="1291500" cy="476700"/>
          </a:xfrm>
          <a:prstGeom prst="rect">
            <a:avLst/>
          </a:prstGeom>
          <a:noFill/>
          <a:ln>
            <a:noFill/>
          </a:ln>
        </p:spPr>
      </p:pic>
      <p:sp>
        <p:nvSpPr>
          <p:cNvPr id="978" name="Google Shape;978;p131"/>
          <p:cNvSpPr txBox="1"/>
          <p:nvPr/>
        </p:nvSpPr>
        <p:spPr>
          <a:xfrm>
            <a:off x="481508" y="2699150"/>
            <a:ext cx="1800000" cy="1144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2" b="1">
                <a:solidFill>
                  <a:srgbClr val="1E293B"/>
                </a:solidFill>
                <a:latin typeface="Arial"/>
                <a:ea typeface="Arial"/>
                <a:cs typeface="Arial"/>
                <a:sym typeface="Arial"/>
              </a:rPr>
              <a:t>Bundled data with groceries</a:t>
            </a:r>
            <a:r>
              <a:rPr lang="en" sz="1102" b="0">
                <a:solidFill>
                  <a:srgbClr val="1E293B"/>
                </a:solidFill>
                <a:latin typeface="Arial"/>
                <a:ea typeface="Arial"/>
                <a:cs typeface="Arial"/>
                <a:sym typeface="Arial"/>
              </a:rPr>
              <a:t> and drove churn down to historic lows</a:t>
            </a:r>
            <a:endParaRPr sz="1102" b="0">
              <a:solidFill>
                <a:srgbClr val="1E293B"/>
              </a:solidFill>
              <a:latin typeface="Arial"/>
              <a:ea typeface="Arial"/>
              <a:cs typeface="Arial"/>
              <a:sym typeface="Arial"/>
            </a:endParaRPr>
          </a:p>
        </p:txBody>
      </p:sp>
      <p:sp>
        <p:nvSpPr>
          <p:cNvPr id="979" name="Google Shape;979;p131"/>
          <p:cNvSpPr/>
          <p:nvPr/>
        </p:nvSpPr>
        <p:spPr>
          <a:xfrm>
            <a:off x="2541350" y="2065400"/>
            <a:ext cx="1955400" cy="1670100"/>
          </a:xfrm>
          <a:prstGeom prst="roundRect">
            <a:avLst>
              <a:gd name="adj" fmla="val 5853"/>
            </a:avLst>
          </a:prstGeom>
          <a:solidFill>
            <a:srgbClr val="FFFFFF"/>
          </a:solidFill>
          <a:ln w="95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980" name="Google Shape;980;p131"/>
          <p:cNvPicPr preferRelativeResize="0"/>
          <p:nvPr/>
        </p:nvPicPr>
        <p:blipFill rotWithShape="1">
          <a:blip r:embed="rId4">
            <a:alphaModFix/>
          </a:blip>
          <a:srcRect/>
          <a:stretch/>
        </p:blipFill>
        <p:spPr>
          <a:xfrm>
            <a:off x="3008707" y="2269651"/>
            <a:ext cx="1021500" cy="555000"/>
          </a:xfrm>
          <a:prstGeom prst="rect">
            <a:avLst/>
          </a:prstGeom>
          <a:noFill/>
          <a:ln>
            <a:noFill/>
          </a:ln>
        </p:spPr>
      </p:pic>
      <p:sp>
        <p:nvSpPr>
          <p:cNvPr id="981" name="Google Shape;981;p131"/>
          <p:cNvSpPr txBox="1"/>
          <p:nvPr/>
        </p:nvSpPr>
        <p:spPr>
          <a:xfrm>
            <a:off x="2684403" y="2699143"/>
            <a:ext cx="1669200" cy="1144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2" b="1">
                <a:solidFill>
                  <a:srgbClr val="1E293B"/>
                </a:solidFill>
                <a:latin typeface="Arial"/>
                <a:ea typeface="Arial"/>
                <a:cs typeface="Arial"/>
                <a:sym typeface="Arial"/>
              </a:rPr>
              <a:t>Bundled multi-month commitments</a:t>
            </a:r>
            <a:r>
              <a:rPr lang="en" sz="1102" b="0">
                <a:solidFill>
                  <a:srgbClr val="1E293B"/>
                </a:solidFill>
                <a:latin typeface="Arial"/>
                <a:ea typeface="Arial"/>
                <a:cs typeface="Arial"/>
                <a:sym typeface="Arial"/>
              </a:rPr>
              <a:t> to kill monthly churn entirely</a:t>
            </a:r>
            <a:endParaRPr sz="1102" b="0">
              <a:solidFill>
                <a:srgbClr val="1E293B"/>
              </a:solidFill>
              <a:latin typeface="Arial"/>
              <a:ea typeface="Arial"/>
              <a:cs typeface="Arial"/>
              <a:sym typeface="Arial"/>
            </a:endParaRPr>
          </a:p>
        </p:txBody>
      </p:sp>
      <p:sp>
        <p:nvSpPr>
          <p:cNvPr id="982" name="Google Shape;982;p131"/>
          <p:cNvSpPr/>
          <p:nvPr/>
        </p:nvSpPr>
        <p:spPr>
          <a:xfrm>
            <a:off x="4687475" y="2065400"/>
            <a:ext cx="1955400" cy="1670100"/>
          </a:xfrm>
          <a:prstGeom prst="roundRect">
            <a:avLst>
              <a:gd name="adj" fmla="val 5853"/>
            </a:avLst>
          </a:prstGeom>
          <a:solidFill>
            <a:srgbClr val="FFFFFF"/>
          </a:solidFill>
          <a:ln w="95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983" name="Google Shape;983;p131"/>
          <p:cNvPicPr preferRelativeResize="0"/>
          <p:nvPr/>
        </p:nvPicPr>
        <p:blipFill rotWithShape="1">
          <a:blip r:embed="rId5">
            <a:alphaModFix/>
          </a:blip>
          <a:srcRect/>
          <a:stretch/>
        </p:blipFill>
        <p:spPr>
          <a:xfrm>
            <a:off x="5021295" y="2256044"/>
            <a:ext cx="1288200" cy="504000"/>
          </a:xfrm>
          <a:prstGeom prst="rect">
            <a:avLst/>
          </a:prstGeom>
          <a:noFill/>
          <a:ln>
            <a:noFill/>
          </a:ln>
        </p:spPr>
      </p:pic>
      <p:sp>
        <p:nvSpPr>
          <p:cNvPr id="984" name="Google Shape;984;p131"/>
          <p:cNvSpPr txBox="1"/>
          <p:nvPr/>
        </p:nvSpPr>
        <p:spPr>
          <a:xfrm>
            <a:off x="4767025" y="2699150"/>
            <a:ext cx="1800000" cy="1144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2" b="1">
                <a:solidFill>
                  <a:srgbClr val="1E293B"/>
                </a:solidFill>
                <a:latin typeface="Arial"/>
                <a:ea typeface="Arial"/>
                <a:cs typeface="Arial"/>
                <a:sym typeface="Arial"/>
              </a:rPr>
              <a:t>Bundled connectivity with remittance</a:t>
            </a:r>
            <a:r>
              <a:rPr lang="en" sz="1102" b="0">
                <a:solidFill>
                  <a:srgbClr val="1E293B"/>
                </a:solidFill>
                <a:latin typeface="Arial"/>
                <a:ea typeface="Arial"/>
                <a:cs typeface="Arial"/>
                <a:sym typeface="Arial"/>
              </a:rPr>
              <a:t> to capture the global diaspora</a:t>
            </a:r>
            <a:endParaRPr sz="1102" b="0">
              <a:solidFill>
                <a:srgbClr val="1E293B"/>
              </a:solidFill>
              <a:latin typeface="Arial"/>
              <a:ea typeface="Arial"/>
              <a:cs typeface="Arial"/>
              <a:sym typeface="Arial"/>
            </a:endParaRPr>
          </a:p>
        </p:txBody>
      </p:sp>
      <p:sp>
        <p:nvSpPr>
          <p:cNvPr id="985" name="Google Shape;985;p131"/>
          <p:cNvSpPr/>
          <p:nvPr/>
        </p:nvSpPr>
        <p:spPr>
          <a:xfrm>
            <a:off x="6833600" y="2065400"/>
            <a:ext cx="1955400" cy="1670100"/>
          </a:xfrm>
          <a:prstGeom prst="roundRect">
            <a:avLst>
              <a:gd name="adj" fmla="val 5853"/>
            </a:avLst>
          </a:prstGeom>
          <a:solidFill>
            <a:srgbClr val="FFFFFF"/>
          </a:solidFill>
          <a:ln w="95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986" name="Google Shape;986;p131"/>
          <p:cNvPicPr preferRelativeResize="0"/>
          <p:nvPr/>
        </p:nvPicPr>
        <p:blipFill rotWithShape="1">
          <a:blip r:embed="rId6">
            <a:alphaModFix/>
          </a:blip>
          <a:srcRect t="20906" b="20055"/>
          <a:stretch/>
        </p:blipFill>
        <p:spPr>
          <a:xfrm>
            <a:off x="7215112" y="2174268"/>
            <a:ext cx="1174800" cy="693600"/>
          </a:xfrm>
          <a:prstGeom prst="rect">
            <a:avLst/>
          </a:prstGeom>
          <a:noFill/>
          <a:ln>
            <a:noFill/>
          </a:ln>
        </p:spPr>
      </p:pic>
      <p:sp>
        <p:nvSpPr>
          <p:cNvPr id="987" name="Google Shape;987;p131"/>
          <p:cNvSpPr txBox="1"/>
          <p:nvPr/>
        </p:nvSpPr>
        <p:spPr>
          <a:xfrm>
            <a:off x="6976654" y="2699143"/>
            <a:ext cx="1669200" cy="1144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2" b="1">
                <a:solidFill>
                  <a:srgbClr val="1E293B"/>
                </a:solidFill>
                <a:latin typeface="Arial"/>
                <a:ea typeface="Arial"/>
                <a:cs typeface="Arial"/>
                <a:sym typeface="Arial"/>
              </a:rPr>
              <a:t>Bundled connectivity with services</a:t>
            </a:r>
            <a:r>
              <a:rPr lang="en" sz="1102" b="0">
                <a:solidFill>
                  <a:srgbClr val="1E293B"/>
                </a:solidFill>
                <a:latin typeface="Arial"/>
                <a:ea typeface="Arial"/>
                <a:cs typeface="Arial"/>
                <a:sym typeface="Arial"/>
              </a:rPr>
              <a:t> targeted at seniors and retirees</a:t>
            </a:r>
            <a:endParaRPr sz="1102" b="0">
              <a:solidFill>
                <a:srgbClr val="1E293B"/>
              </a:solidFill>
              <a:latin typeface="Arial"/>
              <a:ea typeface="Arial"/>
              <a:cs typeface="Arial"/>
              <a:sym typeface="Arial"/>
            </a:endParaRPr>
          </a:p>
        </p:txBody>
      </p:sp>
      <p:sp>
        <p:nvSpPr>
          <p:cNvPr id="988" name="Google Shape;988;p131"/>
          <p:cNvSpPr txBox="1"/>
          <p:nvPr/>
        </p:nvSpPr>
        <p:spPr>
          <a:xfrm>
            <a:off x="701700" y="1564887"/>
            <a:ext cx="77406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lt1"/>
                </a:solidFill>
              </a:rPr>
              <a:t>The Pattern Is Consistent Across Leading MVNOs</a:t>
            </a:r>
            <a:endParaRPr>
              <a:solidFill>
                <a:schemeClr val="lt1"/>
              </a:solidFill>
            </a:endParaRPr>
          </a:p>
        </p:txBody>
      </p:sp>
      <p:sp>
        <p:nvSpPr>
          <p:cNvPr id="989" name="Google Shape;989;p131"/>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990" name="Google Shape;990;p131"/>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991" name="Google Shape;991;p131"/>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pic>
        <p:nvPicPr>
          <p:cNvPr id="996" name="Google Shape;996;p132"/>
          <p:cNvPicPr preferRelativeResize="0"/>
          <p:nvPr/>
        </p:nvPicPr>
        <p:blipFill rotWithShape="1">
          <a:blip r:embed="rId3">
            <a:alphaModFix/>
          </a:blip>
          <a:srcRect/>
          <a:stretch/>
        </p:blipFill>
        <p:spPr>
          <a:xfrm>
            <a:off x="3572110" y="3823710"/>
            <a:ext cx="1894400" cy="1102612"/>
          </a:xfrm>
          <a:prstGeom prst="rect">
            <a:avLst/>
          </a:prstGeom>
          <a:noFill/>
          <a:ln>
            <a:noFill/>
          </a:ln>
        </p:spPr>
      </p:pic>
      <p:sp>
        <p:nvSpPr>
          <p:cNvPr id="997" name="Google Shape;997;p132"/>
          <p:cNvSpPr txBox="1">
            <a:spLocks noGrp="1"/>
          </p:cNvSpPr>
          <p:nvPr>
            <p:ph type="sldNum" idx="12"/>
          </p:nvPr>
        </p:nvSpPr>
        <p:spPr>
          <a:xfrm>
            <a:off x="8556775" y="4866550"/>
            <a:ext cx="548700" cy="2769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900"/>
              <a:buNone/>
            </a:pPr>
            <a:fld id="{00000000-1234-1234-1234-123412341234}" type="slidenum">
              <a:rPr lang="en" sz="900">
                <a:solidFill>
                  <a:srgbClr val="222222"/>
                </a:solidFill>
              </a:rPr>
              <a:t>11</a:t>
            </a:fld>
            <a:endParaRPr sz="900">
              <a:solidFill>
                <a:srgbClr val="222222"/>
              </a:solidFill>
            </a:endParaRPr>
          </a:p>
        </p:txBody>
      </p:sp>
      <p:sp>
        <p:nvSpPr>
          <p:cNvPr id="998" name="Google Shape;998;p132"/>
          <p:cNvSpPr/>
          <p:nvPr/>
        </p:nvSpPr>
        <p:spPr>
          <a:xfrm>
            <a:off x="-2416" y="4898791"/>
            <a:ext cx="9146400" cy="249900"/>
          </a:xfrm>
          <a:prstGeom prst="rect">
            <a:avLst/>
          </a:prstGeom>
          <a:gradFill>
            <a:gsLst>
              <a:gs pos="0">
                <a:srgbClr val="00F2A1"/>
              </a:gs>
              <a:gs pos="100000">
                <a:srgbClr val="1A4BB8"/>
              </a:gs>
            </a:gsLst>
            <a:lin ang="119977"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Calibri"/>
              <a:ea typeface="Calibri"/>
              <a:cs typeface="Calibri"/>
              <a:sym typeface="Calibri"/>
            </a:endParaRPr>
          </a:p>
        </p:txBody>
      </p:sp>
      <p:sp>
        <p:nvSpPr>
          <p:cNvPr id="999" name="Google Shape;999;p132"/>
          <p:cNvSpPr txBox="1"/>
          <p:nvPr/>
        </p:nvSpPr>
        <p:spPr>
          <a:xfrm>
            <a:off x="3692805" y="4944126"/>
            <a:ext cx="669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202</a:t>
            </a:r>
            <a:r>
              <a:rPr lang="en" sz="600"/>
              <a:t>6</a:t>
            </a:r>
            <a:r>
              <a:rPr lang="en" sz="600" b="0" i="0" u="none" strike="noStrike" cap="none">
                <a:solidFill>
                  <a:srgbClr val="000000"/>
                </a:solidFill>
                <a:latin typeface="Arial"/>
                <a:ea typeface="Arial"/>
                <a:cs typeface="Arial"/>
                <a:sym typeface="Arial"/>
              </a:rPr>
              <a:t> Circles</a:t>
            </a:r>
            <a:endParaRPr sz="600" b="0" i="0" u="none" strike="noStrike" cap="none">
              <a:solidFill>
                <a:srgbClr val="000000"/>
              </a:solidFill>
              <a:latin typeface="Arial"/>
              <a:ea typeface="Arial"/>
              <a:cs typeface="Arial"/>
              <a:sym typeface="Arial"/>
            </a:endParaRPr>
          </a:p>
        </p:txBody>
      </p:sp>
      <p:sp>
        <p:nvSpPr>
          <p:cNvPr id="1000" name="Google Shape;1000;p132"/>
          <p:cNvSpPr txBox="1"/>
          <p:nvPr/>
        </p:nvSpPr>
        <p:spPr>
          <a:xfrm>
            <a:off x="4271818" y="4947271"/>
            <a:ext cx="2760300" cy="161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0" i="0" u="none" strike="noStrike" cap="none">
                <a:solidFill>
                  <a:srgbClr val="000000"/>
                </a:solidFill>
                <a:latin typeface="Arial"/>
                <a:ea typeface="Arial"/>
                <a:cs typeface="Arial"/>
                <a:sym typeface="Arial"/>
              </a:rPr>
              <a:t>•   </a:t>
            </a:r>
            <a:r>
              <a:rPr lang="en" sz="600"/>
              <a:t> AI-Powered Telco Transformation </a:t>
            </a:r>
            <a:endParaRPr sz="600" b="0" i="0" u="none" strike="noStrike" cap="none">
              <a:solidFill>
                <a:srgbClr val="000000"/>
              </a:solidFill>
              <a:latin typeface="Arial"/>
              <a:ea typeface="Arial"/>
              <a:cs typeface="Arial"/>
              <a:sym typeface="Arial"/>
            </a:endParaRPr>
          </a:p>
        </p:txBody>
      </p:sp>
      <p:sp>
        <p:nvSpPr>
          <p:cNvPr id="1001" name="Google Shape;1001;p132"/>
          <p:cNvSpPr txBox="1"/>
          <p:nvPr/>
        </p:nvSpPr>
        <p:spPr>
          <a:xfrm>
            <a:off x="407418" y="269105"/>
            <a:ext cx="7658400" cy="403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 sz="2550" b="1" i="0" u="none" strike="noStrike" cap="none">
                <a:solidFill>
                  <a:srgbClr val="0101D3"/>
                </a:solidFill>
                <a:latin typeface="Arial"/>
                <a:ea typeface="Arial"/>
                <a:cs typeface="Arial"/>
                <a:sym typeface="Arial"/>
              </a:rPr>
              <a:t>Circles.Life - Singapore Story</a:t>
            </a:r>
            <a:endParaRPr sz="2550" b="1" i="0" u="none" strike="noStrike" cap="none">
              <a:solidFill>
                <a:srgbClr val="0101D3"/>
              </a:solidFill>
              <a:latin typeface="Arial"/>
              <a:ea typeface="Arial"/>
              <a:cs typeface="Arial"/>
              <a:sym typeface="Arial"/>
            </a:endParaRPr>
          </a:p>
        </p:txBody>
      </p:sp>
      <p:sp>
        <p:nvSpPr>
          <p:cNvPr id="1002" name="Google Shape;1002;p132"/>
          <p:cNvSpPr/>
          <p:nvPr/>
        </p:nvSpPr>
        <p:spPr>
          <a:xfrm>
            <a:off x="334736" y="1040674"/>
            <a:ext cx="4191000" cy="3810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003" name="Google Shape;1003;p132"/>
          <p:cNvGrpSpPr/>
          <p:nvPr/>
        </p:nvGrpSpPr>
        <p:grpSpPr>
          <a:xfrm>
            <a:off x="49136" y="1564550"/>
            <a:ext cx="4476740" cy="2412999"/>
            <a:chOff x="-285600" y="1"/>
            <a:chExt cx="4476740" cy="2412999"/>
          </a:xfrm>
        </p:grpSpPr>
        <p:pic>
          <p:nvPicPr>
            <p:cNvPr id="1004" name="Google Shape;1004;p132"/>
            <p:cNvPicPr preferRelativeResize="0"/>
            <p:nvPr/>
          </p:nvPicPr>
          <p:blipFill rotWithShape="1">
            <a:blip r:embed="rId4">
              <a:alphaModFix/>
            </a:blip>
            <a:srcRect l="20" r="20"/>
            <a:stretch/>
          </p:blipFill>
          <p:spPr>
            <a:xfrm>
              <a:off x="-285600" y="151000"/>
              <a:ext cx="1809600" cy="2262000"/>
            </a:xfrm>
            <a:prstGeom prst="rect">
              <a:avLst/>
            </a:prstGeom>
            <a:noFill/>
            <a:ln>
              <a:noFill/>
            </a:ln>
          </p:spPr>
        </p:pic>
        <p:grpSp>
          <p:nvGrpSpPr>
            <p:cNvPr id="1005" name="Google Shape;1005;p132"/>
            <p:cNvGrpSpPr/>
            <p:nvPr/>
          </p:nvGrpSpPr>
          <p:grpSpPr>
            <a:xfrm>
              <a:off x="2250740" y="1"/>
              <a:ext cx="1940400" cy="571500"/>
              <a:chOff x="536240" y="1"/>
              <a:chExt cx="1940400" cy="571500"/>
            </a:xfrm>
          </p:grpSpPr>
          <p:sp>
            <p:nvSpPr>
              <p:cNvPr id="1006" name="Google Shape;1006;p132"/>
              <p:cNvSpPr/>
              <p:nvPr/>
            </p:nvSpPr>
            <p:spPr>
              <a:xfrm>
                <a:off x="536240" y="1"/>
                <a:ext cx="1940400" cy="571500"/>
              </a:xfrm>
              <a:prstGeom prst="roundRect">
                <a:avLst>
                  <a:gd name="adj" fmla="val 133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07" name="Google Shape;1007;p132"/>
              <p:cNvSpPr txBox="1"/>
              <p:nvPr/>
            </p:nvSpPr>
            <p:spPr>
              <a:xfrm>
                <a:off x="695277" y="46876"/>
                <a:ext cx="1762200" cy="472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100">
                    <a:solidFill>
                      <a:srgbClr val="1E293B"/>
                    </a:solidFill>
                  </a:rPr>
                  <a:t>Free Access to the best</a:t>
                </a:r>
                <a:endParaRPr sz="1100">
                  <a:solidFill>
                    <a:srgbClr val="1E293B"/>
                  </a:solidFill>
                </a:endParaRPr>
              </a:p>
              <a:p>
                <a:pPr marL="0" lvl="0" indent="0" algn="l" rtl="0">
                  <a:spcBef>
                    <a:spcPts val="0"/>
                  </a:spcBef>
                  <a:spcAft>
                    <a:spcPts val="0"/>
                  </a:spcAft>
                  <a:buNone/>
                </a:pPr>
                <a:r>
                  <a:rPr lang="en" sz="1100" b="1">
                    <a:solidFill>
                      <a:srgbClr val="1E293B"/>
                    </a:solidFill>
                  </a:rPr>
                  <a:t>AI models</a:t>
                </a:r>
                <a:endParaRPr sz="1100" b="1">
                  <a:solidFill>
                    <a:srgbClr val="1E293B"/>
                  </a:solidFill>
                </a:endParaRPr>
              </a:p>
            </p:txBody>
          </p:sp>
        </p:grpSp>
        <p:grpSp>
          <p:nvGrpSpPr>
            <p:cNvPr id="1008" name="Google Shape;1008;p132"/>
            <p:cNvGrpSpPr/>
            <p:nvPr/>
          </p:nvGrpSpPr>
          <p:grpSpPr>
            <a:xfrm>
              <a:off x="1277484" y="822144"/>
              <a:ext cx="2913516" cy="571500"/>
              <a:chOff x="-437016" y="107769"/>
              <a:chExt cx="2913516" cy="571500"/>
            </a:xfrm>
          </p:grpSpPr>
          <p:sp>
            <p:nvSpPr>
              <p:cNvPr id="1009" name="Google Shape;1009;p132"/>
              <p:cNvSpPr/>
              <p:nvPr/>
            </p:nvSpPr>
            <p:spPr>
              <a:xfrm>
                <a:off x="536100" y="107769"/>
                <a:ext cx="1940400" cy="571500"/>
              </a:xfrm>
              <a:prstGeom prst="roundRect">
                <a:avLst>
                  <a:gd name="adj" fmla="val 133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10" name="Google Shape;1010;p132"/>
              <p:cNvPicPr preferRelativeResize="0"/>
              <p:nvPr/>
            </p:nvPicPr>
            <p:blipFill rotWithShape="1">
              <a:blip r:embed="rId5">
                <a:alphaModFix/>
              </a:blip>
              <a:srcRect l="3934" r="3934"/>
              <a:stretch/>
            </p:blipFill>
            <p:spPr>
              <a:xfrm>
                <a:off x="-437016" y="126567"/>
                <a:ext cx="914100" cy="507900"/>
              </a:xfrm>
              <a:prstGeom prst="rect">
                <a:avLst/>
              </a:prstGeom>
              <a:noFill/>
              <a:ln>
                <a:noFill/>
              </a:ln>
            </p:spPr>
          </p:pic>
          <p:sp>
            <p:nvSpPr>
              <p:cNvPr id="1011" name="Google Shape;1011;p132"/>
              <p:cNvSpPr txBox="1"/>
              <p:nvPr/>
            </p:nvSpPr>
            <p:spPr>
              <a:xfrm>
                <a:off x="690939" y="171803"/>
                <a:ext cx="1762200" cy="472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100">
                    <a:solidFill>
                      <a:srgbClr val="1E293B"/>
                    </a:solidFill>
                  </a:rPr>
                  <a:t>The </a:t>
                </a:r>
                <a:r>
                  <a:rPr lang="en" sz="1100" b="1">
                    <a:solidFill>
                      <a:srgbClr val="1E293B"/>
                    </a:solidFill>
                  </a:rPr>
                  <a:t>best deals</a:t>
                </a:r>
                <a:r>
                  <a:rPr lang="en" sz="1100">
                    <a:solidFill>
                      <a:srgbClr val="1E293B"/>
                    </a:solidFill>
                  </a:rPr>
                  <a:t> at your favourite </a:t>
                </a:r>
                <a:r>
                  <a:rPr lang="en" sz="1100" b="1">
                    <a:solidFill>
                      <a:srgbClr val="1E293B"/>
                    </a:solidFill>
                  </a:rPr>
                  <a:t>merchants</a:t>
                </a:r>
                <a:endParaRPr sz="1100" b="1">
                  <a:solidFill>
                    <a:srgbClr val="1E293B"/>
                  </a:solidFill>
                </a:endParaRPr>
              </a:p>
            </p:txBody>
          </p:sp>
        </p:grpSp>
        <p:grpSp>
          <p:nvGrpSpPr>
            <p:cNvPr id="1012" name="Google Shape;1012;p132"/>
            <p:cNvGrpSpPr/>
            <p:nvPr/>
          </p:nvGrpSpPr>
          <p:grpSpPr>
            <a:xfrm>
              <a:off x="1288221" y="1667137"/>
              <a:ext cx="2902771" cy="578039"/>
              <a:chOff x="-426279" y="238387"/>
              <a:chExt cx="2902771" cy="578039"/>
            </a:xfrm>
          </p:grpSpPr>
          <p:sp>
            <p:nvSpPr>
              <p:cNvPr id="1013" name="Google Shape;1013;p132"/>
              <p:cNvSpPr/>
              <p:nvPr/>
            </p:nvSpPr>
            <p:spPr>
              <a:xfrm>
                <a:off x="536092" y="244926"/>
                <a:ext cx="1940400" cy="571500"/>
              </a:xfrm>
              <a:prstGeom prst="roundRect">
                <a:avLst>
                  <a:gd name="adj" fmla="val 13333"/>
                </a:avLst>
              </a:prstGeom>
              <a:solidFill>
                <a:srgbClr val="FFFFFF"/>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14" name="Google Shape;1014;p132"/>
              <p:cNvPicPr preferRelativeResize="0"/>
              <p:nvPr/>
            </p:nvPicPr>
            <p:blipFill rotWithShape="1">
              <a:blip r:embed="rId6">
                <a:alphaModFix/>
              </a:blip>
              <a:srcRect t="1560" b="1569"/>
              <a:stretch/>
            </p:blipFill>
            <p:spPr>
              <a:xfrm>
                <a:off x="-426279" y="238387"/>
                <a:ext cx="914100" cy="571500"/>
              </a:xfrm>
              <a:prstGeom prst="rect">
                <a:avLst/>
              </a:prstGeom>
              <a:noFill/>
              <a:ln>
                <a:noFill/>
              </a:ln>
            </p:spPr>
          </p:pic>
          <p:sp>
            <p:nvSpPr>
              <p:cNvPr id="1015" name="Google Shape;1015;p132"/>
              <p:cNvSpPr txBox="1"/>
              <p:nvPr/>
            </p:nvSpPr>
            <p:spPr>
              <a:xfrm>
                <a:off x="696302" y="287727"/>
                <a:ext cx="1762200" cy="4728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100">
                    <a:solidFill>
                      <a:srgbClr val="1E293B"/>
                    </a:solidFill>
                  </a:rPr>
                  <a:t>A </a:t>
                </a:r>
                <a:r>
                  <a:rPr lang="en" sz="1100" b="1">
                    <a:solidFill>
                      <a:srgbClr val="1E293B"/>
                    </a:solidFill>
                  </a:rPr>
                  <a:t>VISA debit card</a:t>
                </a:r>
                <a:r>
                  <a:rPr lang="en" sz="1100">
                    <a:solidFill>
                      <a:srgbClr val="1E293B"/>
                    </a:solidFill>
                  </a:rPr>
                  <a:t> giving cashback on daily spend</a:t>
                </a:r>
                <a:endParaRPr sz="1100">
                  <a:solidFill>
                    <a:srgbClr val="1E293B"/>
                  </a:solidFill>
                </a:endParaRPr>
              </a:p>
            </p:txBody>
          </p:sp>
        </p:grpSp>
      </p:grpSp>
      <p:sp>
        <p:nvSpPr>
          <p:cNvPr id="1016" name="Google Shape;1016;p132"/>
          <p:cNvSpPr/>
          <p:nvPr/>
        </p:nvSpPr>
        <p:spPr>
          <a:xfrm>
            <a:off x="4716236" y="1040674"/>
            <a:ext cx="4191000" cy="3810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17" name="Google Shape;1017;p132"/>
          <p:cNvSpPr txBox="1"/>
          <p:nvPr/>
        </p:nvSpPr>
        <p:spPr>
          <a:xfrm>
            <a:off x="4716236" y="1040674"/>
            <a:ext cx="41910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400" b="1">
                <a:solidFill>
                  <a:srgbClr val="FFFFFF"/>
                </a:solidFill>
              </a:rPr>
              <a:t>With Real Commercial Outcomes</a:t>
            </a:r>
            <a:endParaRPr sz="1400" b="1">
              <a:solidFill>
                <a:srgbClr val="FFFFFF"/>
              </a:solidFill>
            </a:endParaRPr>
          </a:p>
        </p:txBody>
      </p:sp>
      <p:grpSp>
        <p:nvGrpSpPr>
          <p:cNvPr id="1018" name="Google Shape;1018;p132"/>
          <p:cNvGrpSpPr/>
          <p:nvPr/>
        </p:nvGrpSpPr>
        <p:grpSpPr>
          <a:xfrm>
            <a:off x="4716236" y="1564549"/>
            <a:ext cx="4190850" cy="2286150"/>
            <a:chOff x="0" y="0"/>
            <a:chExt cx="4190850" cy="2286150"/>
          </a:xfrm>
        </p:grpSpPr>
        <p:grpSp>
          <p:nvGrpSpPr>
            <p:cNvPr id="1019" name="Google Shape;1019;p132"/>
            <p:cNvGrpSpPr/>
            <p:nvPr/>
          </p:nvGrpSpPr>
          <p:grpSpPr>
            <a:xfrm>
              <a:off x="0" y="0"/>
              <a:ext cx="2000100" cy="1047900"/>
              <a:chOff x="0" y="0"/>
              <a:chExt cx="2000100" cy="1047900"/>
            </a:xfrm>
          </p:grpSpPr>
          <p:sp>
            <p:nvSpPr>
              <p:cNvPr id="1020" name="Google Shape;1020;p132"/>
              <p:cNvSpPr/>
              <p:nvPr/>
            </p:nvSpPr>
            <p:spPr>
              <a:xfrm>
                <a:off x="0" y="0"/>
                <a:ext cx="2000100" cy="1047900"/>
              </a:xfrm>
              <a:prstGeom prst="roundRect">
                <a:avLst>
                  <a:gd name="adj" fmla="val 10909"/>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21" name="Google Shape;1021;p132"/>
              <p:cNvPicPr preferRelativeResize="0"/>
              <p:nvPr/>
            </p:nvPicPr>
            <p:blipFill rotWithShape="1">
              <a:blip r:embed="rId7">
                <a:alphaModFix/>
              </a:blip>
              <a:srcRect/>
              <a:stretch/>
            </p:blipFill>
            <p:spPr>
              <a:xfrm>
                <a:off x="142875" y="142875"/>
                <a:ext cx="333300" cy="333300"/>
              </a:xfrm>
              <a:prstGeom prst="rect">
                <a:avLst/>
              </a:prstGeom>
              <a:noFill/>
              <a:ln>
                <a:noFill/>
              </a:ln>
            </p:spPr>
          </p:pic>
          <p:sp>
            <p:nvSpPr>
              <p:cNvPr id="1022" name="Google Shape;1022;p132"/>
              <p:cNvSpPr txBox="1"/>
              <p:nvPr/>
            </p:nvSpPr>
            <p:spPr>
              <a:xfrm>
                <a:off x="142875" y="523875"/>
                <a:ext cx="1714500" cy="428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800" b="1">
                    <a:solidFill>
                      <a:srgbClr val="0015C4"/>
                    </a:solidFill>
                  </a:rPr>
                  <a:t>60+ NPS</a:t>
                </a:r>
                <a:endParaRPr sz="1800" b="1">
                  <a:solidFill>
                    <a:srgbClr val="0015C4"/>
                  </a:solidFill>
                </a:endParaRPr>
              </a:p>
              <a:p>
                <a:pPr marL="0" lvl="0" indent="0" algn="l" rtl="0">
                  <a:spcBef>
                    <a:spcPts val="0"/>
                  </a:spcBef>
                  <a:spcAft>
                    <a:spcPts val="0"/>
                  </a:spcAft>
                  <a:buNone/>
                </a:pPr>
                <a:r>
                  <a:rPr lang="en" sz="1000">
                    <a:solidFill>
                      <a:srgbClr val="475569"/>
                    </a:solidFill>
                  </a:rPr>
                  <a:t>Zerofy Users vs Baseline</a:t>
                </a:r>
                <a:endParaRPr sz="1000">
                  <a:solidFill>
                    <a:srgbClr val="475569"/>
                  </a:solidFill>
                </a:endParaRPr>
              </a:p>
            </p:txBody>
          </p:sp>
        </p:grpSp>
        <p:grpSp>
          <p:nvGrpSpPr>
            <p:cNvPr id="1023" name="Google Shape;1023;p132"/>
            <p:cNvGrpSpPr/>
            <p:nvPr/>
          </p:nvGrpSpPr>
          <p:grpSpPr>
            <a:xfrm>
              <a:off x="2190750" y="0"/>
              <a:ext cx="2000100" cy="1047900"/>
              <a:chOff x="0" y="0"/>
              <a:chExt cx="2000100" cy="1047900"/>
            </a:xfrm>
          </p:grpSpPr>
          <p:sp>
            <p:nvSpPr>
              <p:cNvPr id="1024" name="Google Shape;1024;p132"/>
              <p:cNvSpPr/>
              <p:nvPr/>
            </p:nvSpPr>
            <p:spPr>
              <a:xfrm>
                <a:off x="0" y="0"/>
                <a:ext cx="2000100" cy="1047900"/>
              </a:xfrm>
              <a:prstGeom prst="roundRect">
                <a:avLst>
                  <a:gd name="adj" fmla="val 10909"/>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25" name="Google Shape;1025;p132"/>
              <p:cNvPicPr preferRelativeResize="0"/>
              <p:nvPr/>
            </p:nvPicPr>
            <p:blipFill rotWithShape="1">
              <a:blip r:embed="rId8">
                <a:alphaModFix/>
              </a:blip>
              <a:srcRect t="2499" b="2499"/>
              <a:stretch/>
            </p:blipFill>
            <p:spPr>
              <a:xfrm>
                <a:off x="142875" y="104390"/>
                <a:ext cx="381000" cy="362100"/>
              </a:xfrm>
              <a:prstGeom prst="rect">
                <a:avLst/>
              </a:prstGeom>
              <a:noFill/>
              <a:ln>
                <a:noFill/>
              </a:ln>
            </p:spPr>
          </p:pic>
          <p:sp>
            <p:nvSpPr>
              <p:cNvPr id="1026" name="Google Shape;1026;p132"/>
              <p:cNvSpPr txBox="1"/>
              <p:nvPr/>
            </p:nvSpPr>
            <p:spPr>
              <a:xfrm>
                <a:off x="142875" y="523886"/>
                <a:ext cx="1767600" cy="428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800" b="1">
                    <a:solidFill>
                      <a:srgbClr val="0015C4"/>
                    </a:solidFill>
                  </a:rPr>
                  <a:t>15%</a:t>
                </a:r>
                <a:endParaRPr sz="1800" b="1">
                  <a:solidFill>
                    <a:srgbClr val="0015C4"/>
                  </a:solidFill>
                </a:endParaRPr>
              </a:p>
              <a:p>
                <a:pPr marL="0" lvl="0" indent="0" algn="l" rtl="0">
                  <a:spcBef>
                    <a:spcPts val="0"/>
                  </a:spcBef>
                  <a:spcAft>
                    <a:spcPts val="0"/>
                  </a:spcAft>
                  <a:buNone/>
                </a:pPr>
                <a:r>
                  <a:rPr lang="en" sz="1000">
                    <a:solidFill>
                      <a:srgbClr val="475569"/>
                    </a:solidFill>
                  </a:rPr>
                  <a:t>ARPU Uplift from Innovation</a:t>
                </a:r>
                <a:endParaRPr sz="1000">
                  <a:solidFill>
                    <a:srgbClr val="475569"/>
                  </a:solidFill>
                </a:endParaRPr>
              </a:p>
            </p:txBody>
          </p:sp>
        </p:grpSp>
        <p:grpSp>
          <p:nvGrpSpPr>
            <p:cNvPr id="1027" name="Google Shape;1027;p132"/>
            <p:cNvGrpSpPr/>
            <p:nvPr/>
          </p:nvGrpSpPr>
          <p:grpSpPr>
            <a:xfrm>
              <a:off x="0" y="1238250"/>
              <a:ext cx="2000175" cy="1047900"/>
              <a:chOff x="0" y="0"/>
              <a:chExt cx="2000175" cy="1047900"/>
            </a:xfrm>
          </p:grpSpPr>
          <p:sp>
            <p:nvSpPr>
              <p:cNvPr id="1028" name="Google Shape;1028;p132"/>
              <p:cNvSpPr/>
              <p:nvPr/>
            </p:nvSpPr>
            <p:spPr>
              <a:xfrm>
                <a:off x="0" y="0"/>
                <a:ext cx="2000100" cy="1047900"/>
              </a:xfrm>
              <a:prstGeom prst="roundRect">
                <a:avLst>
                  <a:gd name="adj" fmla="val 10909"/>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29" name="Google Shape;1029;p132"/>
              <p:cNvPicPr preferRelativeResize="0"/>
              <p:nvPr/>
            </p:nvPicPr>
            <p:blipFill rotWithShape="1">
              <a:blip r:embed="rId9">
                <a:alphaModFix/>
              </a:blip>
              <a:srcRect t="3661" b="3661"/>
              <a:stretch/>
            </p:blipFill>
            <p:spPr>
              <a:xfrm>
                <a:off x="142875" y="114011"/>
                <a:ext cx="333300" cy="352500"/>
              </a:xfrm>
              <a:prstGeom prst="rect">
                <a:avLst/>
              </a:prstGeom>
              <a:noFill/>
              <a:ln>
                <a:noFill/>
              </a:ln>
            </p:spPr>
          </p:pic>
          <p:sp>
            <p:nvSpPr>
              <p:cNvPr id="1030" name="Google Shape;1030;p132"/>
              <p:cNvSpPr txBox="1"/>
              <p:nvPr/>
            </p:nvSpPr>
            <p:spPr>
              <a:xfrm>
                <a:off x="142875" y="523886"/>
                <a:ext cx="1857300" cy="428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800" b="1">
                    <a:solidFill>
                      <a:srgbClr val="0015C4"/>
                    </a:solidFill>
                  </a:rPr>
                  <a:t>5x</a:t>
                </a:r>
                <a:endParaRPr sz="1800" b="1">
                  <a:solidFill>
                    <a:srgbClr val="0015C4"/>
                  </a:solidFill>
                </a:endParaRPr>
              </a:p>
              <a:p>
                <a:pPr marL="0" lvl="0" indent="0" algn="l" rtl="0">
                  <a:spcBef>
                    <a:spcPts val="0"/>
                  </a:spcBef>
                  <a:spcAft>
                    <a:spcPts val="0"/>
                  </a:spcAft>
                  <a:buNone/>
                </a:pPr>
                <a:r>
                  <a:rPr lang="en" sz="1000">
                    <a:solidFill>
                      <a:srgbClr val="475569"/>
                    </a:solidFill>
                  </a:rPr>
                  <a:t>LTV/CAC vs Telco Only Users</a:t>
                </a:r>
                <a:endParaRPr sz="1000">
                  <a:solidFill>
                    <a:srgbClr val="475569"/>
                  </a:solidFill>
                </a:endParaRPr>
              </a:p>
              <a:p>
                <a:pPr marL="0" lvl="0" indent="0" algn="l" rtl="0">
                  <a:spcBef>
                    <a:spcPts val="0"/>
                  </a:spcBef>
                  <a:spcAft>
                    <a:spcPts val="0"/>
                  </a:spcAft>
                  <a:buNone/>
                </a:pPr>
                <a:endParaRPr sz="900">
                  <a:solidFill>
                    <a:srgbClr val="475569"/>
                  </a:solidFill>
                </a:endParaRPr>
              </a:p>
            </p:txBody>
          </p:sp>
        </p:grpSp>
        <p:grpSp>
          <p:nvGrpSpPr>
            <p:cNvPr id="1031" name="Google Shape;1031;p132"/>
            <p:cNvGrpSpPr/>
            <p:nvPr/>
          </p:nvGrpSpPr>
          <p:grpSpPr>
            <a:xfrm>
              <a:off x="2190750" y="1238250"/>
              <a:ext cx="2000100" cy="1047900"/>
              <a:chOff x="0" y="0"/>
              <a:chExt cx="2000100" cy="1047900"/>
            </a:xfrm>
          </p:grpSpPr>
          <p:sp>
            <p:nvSpPr>
              <p:cNvPr id="1032" name="Google Shape;1032;p132"/>
              <p:cNvSpPr/>
              <p:nvPr/>
            </p:nvSpPr>
            <p:spPr>
              <a:xfrm>
                <a:off x="0" y="0"/>
                <a:ext cx="2000100" cy="1047900"/>
              </a:xfrm>
              <a:prstGeom prst="roundRect">
                <a:avLst>
                  <a:gd name="adj" fmla="val 10909"/>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33" name="Google Shape;1033;p132"/>
              <p:cNvPicPr preferRelativeResize="0"/>
              <p:nvPr/>
            </p:nvPicPr>
            <p:blipFill rotWithShape="1">
              <a:blip r:embed="rId10">
                <a:alphaModFix/>
              </a:blip>
              <a:srcRect l="515" r="515"/>
              <a:stretch/>
            </p:blipFill>
            <p:spPr>
              <a:xfrm>
                <a:off x="142875" y="114011"/>
                <a:ext cx="362100" cy="314400"/>
              </a:xfrm>
              <a:prstGeom prst="rect">
                <a:avLst/>
              </a:prstGeom>
              <a:noFill/>
              <a:ln>
                <a:noFill/>
              </a:ln>
            </p:spPr>
          </p:pic>
          <p:sp>
            <p:nvSpPr>
              <p:cNvPr id="1034" name="Google Shape;1034;p132"/>
              <p:cNvSpPr txBox="1"/>
              <p:nvPr/>
            </p:nvSpPr>
            <p:spPr>
              <a:xfrm>
                <a:off x="142875" y="523875"/>
                <a:ext cx="1714500" cy="428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800" b="1">
                    <a:solidFill>
                      <a:srgbClr val="0015C4"/>
                    </a:solidFill>
                  </a:rPr>
                  <a:t>20%</a:t>
                </a:r>
                <a:endParaRPr sz="1800" b="1">
                  <a:solidFill>
                    <a:srgbClr val="0015C4"/>
                  </a:solidFill>
                </a:endParaRPr>
              </a:p>
              <a:p>
                <a:pPr marL="0" lvl="0" indent="0" algn="l" rtl="0">
                  <a:spcBef>
                    <a:spcPts val="0"/>
                  </a:spcBef>
                  <a:spcAft>
                    <a:spcPts val="0"/>
                  </a:spcAft>
                  <a:buNone/>
                </a:pPr>
                <a:r>
                  <a:rPr lang="en" sz="1000">
                    <a:solidFill>
                      <a:srgbClr val="475569"/>
                    </a:solidFill>
                  </a:rPr>
                  <a:t>Lower Churn Rate</a:t>
                </a:r>
                <a:endParaRPr sz="1000">
                  <a:solidFill>
                    <a:srgbClr val="475569"/>
                  </a:solidFill>
                </a:endParaRPr>
              </a:p>
            </p:txBody>
          </p:sp>
        </p:grpSp>
      </p:grpSp>
      <p:pic>
        <p:nvPicPr>
          <p:cNvPr id="1035" name="Google Shape;1035;p132" descr="A blue and black logo&#10;&#10;Description automatically generated"/>
          <p:cNvPicPr preferRelativeResize="0"/>
          <p:nvPr/>
        </p:nvPicPr>
        <p:blipFill rotWithShape="1">
          <a:blip r:embed="rId11">
            <a:alphaModFix/>
          </a:blip>
          <a:srcRect/>
          <a:stretch/>
        </p:blipFill>
        <p:spPr>
          <a:xfrm>
            <a:off x="1603553" y="1497754"/>
            <a:ext cx="931444" cy="403625"/>
          </a:xfrm>
          <a:prstGeom prst="rect">
            <a:avLst/>
          </a:prstGeom>
          <a:noFill/>
          <a:ln>
            <a:noFill/>
          </a:ln>
        </p:spPr>
      </p:pic>
      <p:pic>
        <p:nvPicPr>
          <p:cNvPr id="1036" name="Google Shape;1036;p132"/>
          <p:cNvPicPr preferRelativeResize="0"/>
          <p:nvPr/>
        </p:nvPicPr>
        <p:blipFill rotWithShape="1">
          <a:blip r:embed="rId12">
            <a:alphaModFix/>
          </a:blip>
          <a:srcRect/>
          <a:stretch/>
        </p:blipFill>
        <p:spPr>
          <a:xfrm>
            <a:off x="1714768" y="1882825"/>
            <a:ext cx="730471" cy="197835"/>
          </a:xfrm>
          <a:prstGeom prst="rect">
            <a:avLst/>
          </a:prstGeom>
          <a:noFill/>
          <a:ln>
            <a:noFill/>
          </a:ln>
        </p:spPr>
      </p:pic>
      <p:sp>
        <p:nvSpPr>
          <p:cNvPr id="1037" name="Google Shape;1037;p132"/>
          <p:cNvSpPr txBox="1"/>
          <p:nvPr/>
        </p:nvSpPr>
        <p:spPr>
          <a:xfrm>
            <a:off x="334736" y="1040674"/>
            <a:ext cx="4191000" cy="381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400" b="1">
                <a:solidFill>
                  <a:srgbClr val="FFFFFF"/>
                </a:solidFill>
              </a:rPr>
              <a:t>We Bring Innovation</a:t>
            </a:r>
            <a:endParaRPr sz="1400" b="1">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pic>
        <p:nvPicPr>
          <p:cNvPr id="1042" name="Google Shape;1042;p133" descr="A blue and black globe&#10;&#10;Description automatically generated with medium confidence"/>
          <p:cNvPicPr preferRelativeResize="0"/>
          <p:nvPr/>
        </p:nvPicPr>
        <p:blipFill rotWithShape="1">
          <a:blip r:embed="rId3">
            <a:alphaModFix/>
          </a:blip>
          <a:srcRect l="56817" t="10858"/>
          <a:stretch/>
        </p:blipFill>
        <p:spPr>
          <a:xfrm>
            <a:off x="5405550" y="554025"/>
            <a:ext cx="3738450" cy="4341000"/>
          </a:xfrm>
          <a:prstGeom prst="rect">
            <a:avLst/>
          </a:prstGeom>
          <a:noFill/>
          <a:ln>
            <a:noFill/>
          </a:ln>
        </p:spPr>
      </p:pic>
      <p:sp>
        <p:nvSpPr>
          <p:cNvPr id="1043" name="Google Shape;1043;p133"/>
          <p:cNvSpPr/>
          <p:nvPr/>
        </p:nvSpPr>
        <p:spPr>
          <a:xfrm>
            <a:off x="68725" y="88375"/>
            <a:ext cx="1089900" cy="4074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4" name="Google Shape;1044;p133"/>
          <p:cNvSpPr txBox="1"/>
          <p:nvPr/>
        </p:nvSpPr>
        <p:spPr>
          <a:xfrm>
            <a:off x="405450" y="1653260"/>
            <a:ext cx="78069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a:solidFill>
                  <a:schemeClr val="lt1"/>
                </a:solidFill>
              </a:rPr>
              <a:t>Why should MVNOs </a:t>
            </a:r>
            <a:r>
              <a:rPr lang="en" sz="2500" b="1">
                <a:solidFill>
                  <a:srgbClr val="00F2A1"/>
                </a:solidFill>
              </a:rPr>
              <a:t>embrace GenAI capabilities</a:t>
            </a:r>
            <a:endParaRPr sz="2500" b="1">
              <a:solidFill>
                <a:srgbClr val="00F2A1"/>
              </a:solidFill>
            </a:endParaRPr>
          </a:p>
          <a:p>
            <a:pPr marL="0" lvl="0" indent="0" algn="l" rtl="0">
              <a:spcBef>
                <a:spcPts val="0"/>
              </a:spcBef>
              <a:spcAft>
                <a:spcPts val="0"/>
              </a:spcAft>
              <a:buNone/>
            </a:pPr>
            <a:r>
              <a:rPr lang="en" sz="2500" b="1">
                <a:solidFill>
                  <a:schemeClr val="lt1"/>
                </a:solidFill>
              </a:rPr>
              <a:t>for more intuitive mobile experiences that</a:t>
            </a:r>
            <a:endParaRPr sz="2500" b="1">
              <a:solidFill>
                <a:schemeClr val="lt1"/>
              </a:solidFill>
            </a:endParaRPr>
          </a:p>
          <a:p>
            <a:pPr marL="0" lvl="0" indent="0" algn="l" rtl="0">
              <a:spcBef>
                <a:spcPts val="0"/>
              </a:spcBef>
              <a:spcAft>
                <a:spcPts val="0"/>
              </a:spcAft>
              <a:buNone/>
            </a:pPr>
            <a:r>
              <a:rPr lang="en" sz="2500" b="1">
                <a:solidFill>
                  <a:schemeClr val="lt1"/>
                </a:solidFill>
              </a:rPr>
              <a:t>feel premium at budget-friendly prices?</a:t>
            </a:r>
            <a:endParaRPr sz="2500" b="1">
              <a:solidFill>
                <a:schemeClr val="lt1"/>
              </a:solidFill>
            </a:endParaRPr>
          </a:p>
        </p:txBody>
      </p:sp>
      <p:pic>
        <p:nvPicPr>
          <p:cNvPr id="1045" name="Google Shape;1045;p133"/>
          <p:cNvPicPr preferRelativeResize="0"/>
          <p:nvPr/>
        </p:nvPicPr>
        <p:blipFill>
          <a:blip r:embed="rId4">
            <a:alphaModFix/>
          </a:blip>
          <a:stretch>
            <a:fillRect/>
          </a:stretch>
        </p:blipFill>
        <p:spPr>
          <a:xfrm>
            <a:off x="8093301" y="0"/>
            <a:ext cx="1050701" cy="4550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134"/>
          <p:cNvSpPr/>
          <p:nvPr/>
        </p:nvSpPr>
        <p:spPr>
          <a:xfrm>
            <a:off x="6750875" y="1146925"/>
            <a:ext cx="1964400" cy="22272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51" name="Google Shape;1051;p134"/>
          <p:cNvSpPr/>
          <p:nvPr/>
        </p:nvSpPr>
        <p:spPr>
          <a:xfrm>
            <a:off x="4643438" y="1146925"/>
            <a:ext cx="1964400" cy="22272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52" name="Google Shape;1052;p134"/>
          <p:cNvSpPr/>
          <p:nvPr/>
        </p:nvSpPr>
        <p:spPr>
          <a:xfrm>
            <a:off x="2536013" y="1146925"/>
            <a:ext cx="1964400" cy="22272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53" name="Google Shape;1053;p134"/>
          <p:cNvSpPr/>
          <p:nvPr/>
        </p:nvSpPr>
        <p:spPr>
          <a:xfrm>
            <a:off x="428575" y="1146925"/>
            <a:ext cx="1964400" cy="2227200"/>
          </a:xfrm>
          <a:prstGeom prst="roundRect">
            <a:avLst>
              <a:gd name="adj" fmla="val 10000"/>
            </a:avLst>
          </a:prstGeom>
          <a:solidFill>
            <a:srgbClr val="000869"/>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1054" name="Google Shape;1054;p134" descr="image.png"/>
          <p:cNvPicPr preferRelativeResize="0"/>
          <p:nvPr/>
        </p:nvPicPr>
        <p:blipFill rotWithShape="1">
          <a:blip r:embed="rId3">
            <a:alphaModFix/>
          </a:blip>
          <a:srcRect/>
          <a:stretch/>
        </p:blipFill>
        <p:spPr>
          <a:xfrm>
            <a:off x="1214438" y="1332668"/>
            <a:ext cx="392906" cy="392906"/>
          </a:xfrm>
          <a:prstGeom prst="rect">
            <a:avLst/>
          </a:prstGeom>
          <a:noFill/>
          <a:ln>
            <a:noFill/>
          </a:ln>
        </p:spPr>
      </p:pic>
      <p:sp>
        <p:nvSpPr>
          <p:cNvPr id="1055" name="Google Shape;1055;p134"/>
          <p:cNvSpPr txBox="1"/>
          <p:nvPr/>
        </p:nvSpPr>
        <p:spPr>
          <a:xfrm>
            <a:off x="574536" y="1832730"/>
            <a:ext cx="1672800" cy="387900"/>
          </a:xfrm>
          <a:prstGeom prst="rect">
            <a:avLst/>
          </a:prstGeom>
          <a:noFill/>
          <a:ln>
            <a:noFill/>
          </a:ln>
        </p:spPr>
        <p:txBody>
          <a:bodyPr spcFirstLastPara="1" wrap="square" lIns="0" tIns="0" rIns="0" bIns="0" anchor="t" anchorCtr="0">
            <a:spAutoFit/>
          </a:bodyPr>
          <a:lstStyle/>
          <a:p>
            <a:pPr marL="0" marR="0" lvl="0" indent="0" algn="ctr" rtl="0">
              <a:lnSpc>
                <a:spcPct val="109944"/>
              </a:lnSpc>
              <a:spcBef>
                <a:spcPts val="0"/>
              </a:spcBef>
              <a:spcAft>
                <a:spcPts val="0"/>
              </a:spcAft>
              <a:buNone/>
            </a:pPr>
            <a:r>
              <a:rPr lang="en" sz="1200" b="1" i="0" u="none" strike="noStrike" cap="none">
                <a:solidFill>
                  <a:srgbClr val="FFFFFF"/>
                </a:solidFill>
              </a:rPr>
              <a:t>Premium</a:t>
            </a:r>
            <a:br>
              <a:rPr lang="en" sz="1400" i="0" u="none" strike="noStrike" cap="none">
                <a:solidFill>
                  <a:schemeClr val="dk1"/>
                </a:solidFill>
              </a:rPr>
            </a:br>
            <a:r>
              <a:rPr lang="en" sz="1200" b="1" i="0" u="none" strike="noStrike" cap="none">
                <a:solidFill>
                  <a:srgbClr val="FFFFFF"/>
                </a:solidFill>
              </a:rPr>
              <a:t> Customer Care</a:t>
            </a:r>
            <a:endParaRPr sz="1100"/>
          </a:p>
        </p:txBody>
      </p:sp>
      <p:sp>
        <p:nvSpPr>
          <p:cNvPr id="1056" name="Google Shape;1056;p134"/>
          <p:cNvSpPr txBox="1"/>
          <p:nvPr/>
        </p:nvSpPr>
        <p:spPr>
          <a:xfrm>
            <a:off x="614363" y="2388381"/>
            <a:ext cx="1593000" cy="295500"/>
          </a:xfrm>
          <a:prstGeom prst="rect">
            <a:avLst/>
          </a:prstGeom>
          <a:noFill/>
          <a:ln>
            <a:noFill/>
          </a:ln>
        </p:spPr>
        <p:txBody>
          <a:bodyPr spcFirstLastPara="1" wrap="square" lIns="0" tIns="0" rIns="0" bIns="0" anchor="t" anchorCtr="0">
            <a:spAutoFit/>
          </a:bodyPr>
          <a:lstStyle/>
          <a:p>
            <a:pPr marL="0" lvl="0" indent="0" algn="ctr" rtl="0">
              <a:lnSpc>
                <a:spcPct val="140000"/>
              </a:lnSpc>
              <a:spcBef>
                <a:spcPts val="0"/>
              </a:spcBef>
              <a:spcAft>
                <a:spcPts val="0"/>
              </a:spcAft>
              <a:buSzPts val="1100"/>
              <a:buNone/>
            </a:pPr>
            <a:r>
              <a:rPr lang="en" sz="800">
                <a:solidFill>
                  <a:srgbClr val="CBD5E1"/>
                </a:solidFill>
              </a:rPr>
              <a:t>AI Agents resolve complex queries</a:t>
            </a:r>
            <a:endParaRPr sz="800">
              <a:solidFill>
                <a:srgbClr val="CBD5E1"/>
              </a:solidFill>
            </a:endParaRPr>
          </a:p>
          <a:p>
            <a:pPr marL="0" lvl="0" indent="0" algn="ctr" rtl="0">
              <a:lnSpc>
                <a:spcPct val="140000"/>
              </a:lnSpc>
              <a:spcBef>
                <a:spcPts val="0"/>
              </a:spcBef>
              <a:spcAft>
                <a:spcPts val="0"/>
              </a:spcAft>
              <a:buSzPts val="1100"/>
              <a:buNone/>
            </a:pPr>
            <a:r>
              <a:rPr lang="en" sz="800">
                <a:solidFill>
                  <a:srgbClr val="CBD5E1"/>
                </a:solidFill>
              </a:rPr>
              <a:t>Automate support at scale</a:t>
            </a:r>
            <a:endParaRPr sz="800">
              <a:solidFill>
                <a:srgbClr val="CBD5E1"/>
              </a:solidFill>
            </a:endParaRPr>
          </a:p>
        </p:txBody>
      </p:sp>
      <p:sp>
        <p:nvSpPr>
          <p:cNvPr id="1057" name="Google Shape;1057;p134"/>
          <p:cNvSpPr txBox="1"/>
          <p:nvPr/>
        </p:nvSpPr>
        <p:spPr>
          <a:xfrm>
            <a:off x="614363" y="3017031"/>
            <a:ext cx="1593000" cy="1692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1100" b="1" i="0" u="none" strike="noStrike" cap="none">
                <a:solidFill>
                  <a:srgbClr val="00F2A1"/>
                </a:solidFill>
              </a:rPr>
              <a:t>70% Self-Service</a:t>
            </a:r>
            <a:endParaRPr sz="1100">
              <a:solidFill>
                <a:srgbClr val="00F2A1"/>
              </a:solidFill>
            </a:endParaRPr>
          </a:p>
        </p:txBody>
      </p:sp>
      <p:pic>
        <p:nvPicPr>
          <p:cNvPr id="1058" name="Google Shape;1058;p134" descr="image.png"/>
          <p:cNvPicPr preferRelativeResize="0"/>
          <p:nvPr/>
        </p:nvPicPr>
        <p:blipFill rotWithShape="1">
          <a:blip r:embed="rId4">
            <a:alphaModFix/>
          </a:blip>
          <a:srcRect/>
          <a:stretch/>
        </p:blipFill>
        <p:spPr>
          <a:xfrm>
            <a:off x="3321844" y="1332668"/>
            <a:ext cx="392906" cy="392906"/>
          </a:xfrm>
          <a:prstGeom prst="rect">
            <a:avLst/>
          </a:prstGeom>
          <a:noFill/>
          <a:ln>
            <a:noFill/>
          </a:ln>
        </p:spPr>
      </p:pic>
      <p:sp>
        <p:nvSpPr>
          <p:cNvPr id="1059" name="Google Shape;1059;p134"/>
          <p:cNvSpPr txBox="1"/>
          <p:nvPr/>
        </p:nvSpPr>
        <p:spPr>
          <a:xfrm>
            <a:off x="2609001" y="1838175"/>
            <a:ext cx="1818600" cy="406200"/>
          </a:xfrm>
          <a:prstGeom prst="rect">
            <a:avLst/>
          </a:prstGeom>
          <a:noFill/>
          <a:ln>
            <a:noFill/>
          </a:ln>
        </p:spPr>
        <p:txBody>
          <a:bodyPr spcFirstLastPara="1" wrap="square" lIns="0" tIns="0" rIns="0" bIns="0" anchor="t" anchorCtr="0">
            <a:spAutoFit/>
          </a:bodyPr>
          <a:lstStyle/>
          <a:p>
            <a:pPr marL="0" marR="0" lvl="0" indent="0" algn="ctr" rtl="0">
              <a:lnSpc>
                <a:spcPct val="119939"/>
              </a:lnSpc>
              <a:spcBef>
                <a:spcPts val="0"/>
              </a:spcBef>
              <a:spcAft>
                <a:spcPts val="0"/>
              </a:spcAft>
              <a:buNone/>
            </a:pPr>
            <a:r>
              <a:rPr lang="en" sz="1200" b="1" i="0" u="none" strike="noStrike" cap="none">
                <a:solidFill>
                  <a:srgbClr val="FFFFFF"/>
                </a:solidFill>
              </a:rPr>
              <a:t>Hyper-</a:t>
            </a:r>
            <a:endParaRPr sz="1200" b="1" i="0" u="none" strike="noStrike" cap="none">
              <a:solidFill>
                <a:srgbClr val="FFFFFF"/>
              </a:solidFill>
            </a:endParaRPr>
          </a:p>
          <a:p>
            <a:pPr marL="0" marR="0" lvl="0" indent="0" algn="ctr" rtl="0">
              <a:lnSpc>
                <a:spcPct val="119939"/>
              </a:lnSpc>
              <a:spcBef>
                <a:spcPts val="0"/>
              </a:spcBef>
              <a:spcAft>
                <a:spcPts val="0"/>
              </a:spcAft>
              <a:buNone/>
            </a:pPr>
            <a:r>
              <a:rPr lang="en" sz="1200" b="1" i="0" u="none" strike="noStrike" cap="none">
                <a:solidFill>
                  <a:srgbClr val="FFFFFF"/>
                </a:solidFill>
              </a:rPr>
              <a:t>Personalization</a:t>
            </a:r>
            <a:endParaRPr sz="1100"/>
          </a:p>
        </p:txBody>
      </p:sp>
      <p:sp>
        <p:nvSpPr>
          <p:cNvPr id="1060" name="Google Shape;1060;p134"/>
          <p:cNvSpPr txBox="1"/>
          <p:nvPr/>
        </p:nvSpPr>
        <p:spPr>
          <a:xfrm>
            <a:off x="2721769" y="2388381"/>
            <a:ext cx="1593000" cy="468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800" i="0" u="none" strike="noStrike" cap="none">
                <a:solidFill>
                  <a:srgbClr val="CBD5E1"/>
                </a:solidFill>
              </a:rPr>
              <a:t>Predictive plan optimization and dynamic churn prevention for every subscriber.</a:t>
            </a:r>
            <a:endParaRPr sz="800"/>
          </a:p>
        </p:txBody>
      </p:sp>
      <p:sp>
        <p:nvSpPr>
          <p:cNvPr id="1061" name="Google Shape;1061;p134"/>
          <p:cNvSpPr txBox="1"/>
          <p:nvPr/>
        </p:nvSpPr>
        <p:spPr>
          <a:xfrm>
            <a:off x="2721769" y="3017031"/>
            <a:ext cx="1593000" cy="1692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1100" b="1" i="0" u="none" strike="noStrike" cap="none">
                <a:solidFill>
                  <a:srgbClr val="00F2A1"/>
                </a:solidFill>
              </a:rPr>
              <a:t>+15% ARPU</a:t>
            </a:r>
            <a:endParaRPr sz="1100">
              <a:solidFill>
                <a:srgbClr val="00F2A1"/>
              </a:solidFill>
            </a:endParaRPr>
          </a:p>
        </p:txBody>
      </p:sp>
      <p:pic>
        <p:nvPicPr>
          <p:cNvPr id="1062" name="Google Shape;1062;p134" descr="image.png"/>
          <p:cNvPicPr preferRelativeResize="0"/>
          <p:nvPr/>
        </p:nvPicPr>
        <p:blipFill rotWithShape="1">
          <a:blip r:embed="rId5">
            <a:alphaModFix/>
          </a:blip>
          <a:srcRect/>
          <a:stretch/>
        </p:blipFill>
        <p:spPr>
          <a:xfrm>
            <a:off x="5429250" y="1332668"/>
            <a:ext cx="392906" cy="392906"/>
          </a:xfrm>
          <a:prstGeom prst="rect">
            <a:avLst/>
          </a:prstGeom>
          <a:noFill/>
          <a:ln>
            <a:noFill/>
          </a:ln>
        </p:spPr>
      </p:pic>
      <p:sp>
        <p:nvSpPr>
          <p:cNvPr id="1063" name="Google Shape;1063;p134"/>
          <p:cNvSpPr txBox="1"/>
          <p:nvPr/>
        </p:nvSpPr>
        <p:spPr>
          <a:xfrm>
            <a:off x="4789349" y="1832730"/>
            <a:ext cx="1672800" cy="406200"/>
          </a:xfrm>
          <a:prstGeom prst="rect">
            <a:avLst/>
          </a:prstGeom>
          <a:noFill/>
          <a:ln>
            <a:noFill/>
          </a:ln>
        </p:spPr>
        <p:txBody>
          <a:bodyPr spcFirstLastPara="1" wrap="square" lIns="0" tIns="0" rIns="0" bIns="0" anchor="t" anchorCtr="0">
            <a:spAutoFit/>
          </a:bodyPr>
          <a:lstStyle/>
          <a:p>
            <a:pPr marL="0" marR="0" lvl="0" indent="0" algn="ctr" rtl="0">
              <a:lnSpc>
                <a:spcPct val="119939"/>
              </a:lnSpc>
              <a:spcBef>
                <a:spcPts val="0"/>
              </a:spcBef>
              <a:spcAft>
                <a:spcPts val="0"/>
              </a:spcAft>
              <a:buNone/>
            </a:pPr>
            <a:r>
              <a:rPr lang="en" sz="1200" b="1" i="0" u="none" strike="noStrike" cap="none">
                <a:solidFill>
                  <a:srgbClr val="FFFFFF"/>
                </a:solidFill>
              </a:rPr>
              <a:t>Frictionless Onboarding</a:t>
            </a:r>
            <a:endParaRPr sz="1100"/>
          </a:p>
        </p:txBody>
      </p:sp>
      <p:sp>
        <p:nvSpPr>
          <p:cNvPr id="1064" name="Google Shape;1064;p134"/>
          <p:cNvSpPr txBox="1"/>
          <p:nvPr/>
        </p:nvSpPr>
        <p:spPr>
          <a:xfrm>
            <a:off x="4829175" y="2388381"/>
            <a:ext cx="1593000" cy="468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800" i="0" u="none" strike="noStrike" cap="none">
                <a:solidFill>
                  <a:srgbClr val="CBD5E1"/>
                </a:solidFill>
              </a:rPr>
              <a:t>Conversational eSIM activation and instant localization for niche expat segments.</a:t>
            </a:r>
            <a:endParaRPr sz="800"/>
          </a:p>
        </p:txBody>
      </p:sp>
      <p:sp>
        <p:nvSpPr>
          <p:cNvPr id="1065" name="Google Shape;1065;p134"/>
          <p:cNvSpPr txBox="1"/>
          <p:nvPr/>
        </p:nvSpPr>
        <p:spPr>
          <a:xfrm>
            <a:off x="4829175" y="3017031"/>
            <a:ext cx="1593000" cy="1692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1100" b="1" i="0" u="none" strike="noStrike" cap="none">
                <a:solidFill>
                  <a:srgbClr val="00F2A1"/>
                </a:solidFill>
              </a:rPr>
              <a:t>-30% Support Calls</a:t>
            </a:r>
            <a:endParaRPr sz="1100">
              <a:solidFill>
                <a:srgbClr val="00F2A1"/>
              </a:solidFill>
            </a:endParaRPr>
          </a:p>
        </p:txBody>
      </p:sp>
      <p:pic>
        <p:nvPicPr>
          <p:cNvPr id="1066" name="Google Shape;1066;p134" descr="image.png"/>
          <p:cNvPicPr preferRelativeResize="0"/>
          <p:nvPr/>
        </p:nvPicPr>
        <p:blipFill rotWithShape="1">
          <a:blip r:embed="rId6">
            <a:alphaModFix/>
          </a:blip>
          <a:srcRect/>
          <a:stretch/>
        </p:blipFill>
        <p:spPr>
          <a:xfrm>
            <a:off x="7536656" y="1332668"/>
            <a:ext cx="392906" cy="392906"/>
          </a:xfrm>
          <a:prstGeom prst="rect">
            <a:avLst/>
          </a:prstGeom>
          <a:noFill/>
          <a:ln>
            <a:noFill/>
          </a:ln>
        </p:spPr>
      </p:pic>
      <p:sp>
        <p:nvSpPr>
          <p:cNvPr id="1067" name="Google Shape;1067;p134"/>
          <p:cNvSpPr txBox="1"/>
          <p:nvPr/>
        </p:nvSpPr>
        <p:spPr>
          <a:xfrm>
            <a:off x="6896755" y="1832730"/>
            <a:ext cx="1672800" cy="406200"/>
          </a:xfrm>
          <a:prstGeom prst="rect">
            <a:avLst/>
          </a:prstGeom>
          <a:noFill/>
          <a:ln>
            <a:noFill/>
          </a:ln>
        </p:spPr>
        <p:txBody>
          <a:bodyPr spcFirstLastPara="1" wrap="square" lIns="0" tIns="0" rIns="0" bIns="0" anchor="t" anchorCtr="0">
            <a:spAutoFit/>
          </a:bodyPr>
          <a:lstStyle/>
          <a:p>
            <a:pPr marL="0" marR="0" lvl="0" indent="0" algn="ctr" rtl="0">
              <a:lnSpc>
                <a:spcPct val="119939"/>
              </a:lnSpc>
              <a:spcBef>
                <a:spcPts val="0"/>
              </a:spcBef>
              <a:spcAft>
                <a:spcPts val="0"/>
              </a:spcAft>
              <a:buNone/>
            </a:pPr>
            <a:r>
              <a:rPr lang="en" sz="1200" b="1" i="0" u="none" strike="noStrike" cap="none">
                <a:solidFill>
                  <a:srgbClr val="FFFFFF"/>
                </a:solidFill>
              </a:rPr>
              <a:t>Marketing Force Multiplier</a:t>
            </a:r>
            <a:endParaRPr sz="1100"/>
          </a:p>
        </p:txBody>
      </p:sp>
      <p:sp>
        <p:nvSpPr>
          <p:cNvPr id="1068" name="Google Shape;1068;p134"/>
          <p:cNvSpPr txBox="1"/>
          <p:nvPr/>
        </p:nvSpPr>
        <p:spPr>
          <a:xfrm>
            <a:off x="6936581" y="2388381"/>
            <a:ext cx="1593000" cy="4680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 sz="800" i="0" u="none" strike="noStrike" cap="none">
                <a:solidFill>
                  <a:srgbClr val="CBD5E1"/>
                </a:solidFill>
              </a:rPr>
              <a:t>Launch targeted campaigns in minutes, matching major carrier department outputs.</a:t>
            </a:r>
            <a:endParaRPr sz="800"/>
          </a:p>
        </p:txBody>
      </p:sp>
      <p:sp>
        <p:nvSpPr>
          <p:cNvPr id="1069" name="Google Shape;1069;p134"/>
          <p:cNvSpPr txBox="1"/>
          <p:nvPr/>
        </p:nvSpPr>
        <p:spPr>
          <a:xfrm>
            <a:off x="6936581" y="3017031"/>
            <a:ext cx="1593000" cy="1692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 sz="1100" b="1" i="0" u="none" strike="noStrike" cap="none">
                <a:solidFill>
                  <a:srgbClr val="00F2A1"/>
                </a:solidFill>
              </a:rPr>
              <a:t>4x Agility</a:t>
            </a:r>
            <a:endParaRPr sz="1100">
              <a:solidFill>
                <a:srgbClr val="00F2A1"/>
              </a:solidFill>
            </a:endParaRPr>
          </a:p>
        </p:txBody>
      </p:sp>
      <p:pic>
        <p:nvPicPr>
          <p:cNvPr id="1070" name="Google Shape;1070;p134" descr="image.png"/>
          <p:cNvPicPr preferRelativeResize="0"/>
          <p:nvPr/>
        </p:nvPicPr>
        <p:blipFill rotWithShape="1">
          <a:blip r:embed="rId7">
            <a:alphaModFix/>
          </a:blip>
          <a:srcRect/>
          <a:stretch/>
        </p:blipFill>
        <p:spPr>
          <a:xfrm>
            <a:off x="1310878" y="1429109"/>
            <a:ext cx="200025" cy="200025"/>
          </a:xfrm>
          <a:prstGeom prst="rect">
            <a:avLst/>
          </a:prstGeom>
          <a:noFill/>
          <a:ln>
            <a:noFill/>
          </a:ln>
        </p:spPr>
      </p:pic>
      <p:pic>
        <p:nvPicPr>
          <p:cNvPr id="1071" name="Google Shape;1071;p134" descr="image.png"/>
          <p:cNvPicPr preferRelativeResize="0"/>
          <p:nvPr/>
        </p:nvPicPr>
        <p:blipFill rotWithShape="1">
          <a:blip r:embed="rId8">
            <a:alphaModFix/>
          </a:blip>
          <a:srcRect/>
          <a:stretch/>
        </p:blipFill>
        <p:spPr>
          <a:xfrm>
            <a:off x="3393281" y="1429109"/>
            <a:ext cx="250031" cy="200025"/>
          </a:xfrm>
          <a:prstGeom prst="rect">
            <a:avLst/>
          </a:prstGeom>
          <a:noFill/>
          <a:ln>
            <a:noFill/>
          </a:ln>
        </p:spPr>
      </p:pic>
      <p:pic>
        <p:nvPicPr>
          <p:cNvPr id="1072" name="Google Shape;1072;p134" descr="image.png"/>
          <p:cNvPicPr preferRelativeResize="0"/>
          <p:nvPr/>
        </p:nvPicPr>
        <p:blipFill rotWithShape="1">
          <a:blip r:embed="rId9">
            <a:alphaModFix/>
          </a:blip>
          <a:srcRect/>
          <a:stretch/>
        </p:blipFill>
        <p:spPr>
          <a:xfrm>
            <a:off x="5550694" y="1429109"/>
            <a:ext cx="150019" cy="200025"/>
          </a:xfrm>
          <a:prstGeom prst="rect">
            <a:avLst/>
          </a:prstGeom>
          <a:noFill/>
          <a:ln>
            <a:noFill/>
          </a:ln>
        </p:spPr>
      </p:pic>
      <p:pic>
        <p:nvPicPr>
          <p:cNvPr id="1073" name="Google Shape;1073;p134" descr="image.png"/>
          <p:cNvPicPr preferRelativeResize="0"/>
          <p:nvPr/>
        </p:nvPicPr>
        <p:blipFill rotWithShape="1">
          <a:blip r:embed="rId10">
            <a:alphaModFix/>
          </a:blip>
          <a:srcRect/>
          <a:stretch/>
        </p:blipFill>
        <p:spPr>
          <a:xfrm>
            <a:off x="7643813" y="1429109"/>
            <a:ext cx="178594" cy="200025"/>
          </a:xfrm>
          <a:prstGeom prst="rect">
            <a:avLst/>
          </a:prstGeom>
          <a:noFill/>
          <a:ln>
            <a:noFill/>
          </a:ln>
        </p:spPr>
      </p:pic>
      <p:sp>
        <p:nvSpPr>
          <p:cNvPr id="1074" name="Google Shape;1074;p134"/>
          <p:cNvSpPr txBox="1"/>
          <p:nvPr/>
        </p:nvSpPr>
        <p:spPr>
          <a:xfrm>
            <a:off x="571500" y="428625"/>
            <a:ext cx="8551200" cy="3924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2550" b="1" i="0" u="none" strike="noStrike" cap="none">
                <a:solidFill>
                  <a:srgbClr val="0101D3"/>
                </a:solidFill>
              </a:rPr>
              <a:t>Premium CX at Budget Prices: Why GenAI?</a:t>
            </a:r>
            <a:endParaRPr sz="2550">
              <a:solidFill>
                <a:srgbClr val="0101D3"/>
              </a:solidFill>
            </a:endParaRPr>
          </a:p>
        </p:txBody>
      </p:sp>
      <p:sp>
        <p:nvSpPr>
          <p:cNvPr id="1075" name="Google Shape;1075;p134"/>
          <p:cNvSpPr txBox="1"/>
          <p:nvPr/>
        </p:nvSpPr>
        <p:spPr>
          <a:xfrm>
            <a:off x="513575" y="3519175"/>
            <a:ext cx="17337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1E293B"/>
                </a:solidFill>
              </a:rPr>
              <a:t>Traditional premium carriers spend millions on massive call centers to provide top-tier support. MVNOs simply don't have that budget.</a:t>
            </a:r>
            <a:endParaRPr sz="1100">
              <a:solidFill>
                <a:srgbClr val="1E293B"/>
              </a:solidFill>
            </a:endParaRPr>
          </a:p>
        </p:txBody>
      </p:sp>
      <p:sp>
        <p:nvSpPr>
          <p:cNvPr id="1076" name="Google Shape;1076;p134"/>
          <p:cNvSpPr txBox="1"/>
          <p:nvPr/>
        </p:nvSpPr>
        <p:spPr>
          <a:xfrm>
            <a:off x="2700775" y="3519175"/>
            <a:ext cx="18186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1E293B"/>
                </a:solidFill>
              </a:rPr>
              <a:t>Premium experiences are defined by how well a brand knows its customer. </a:t>
            </a:r>
            <a:endParaRPr sz="1100">
              <a:solidFill>
                <a:srgbClr val="1E293B"/>
              </a:solidFill>
            </a:endParaRPr>
          </a:p>
        </p:txBody>
      </p:sp>
      <p:sp>
        <p:nvSpPr>
          <p:cNvPr id="1077" name="Google Shape;1077;p134"/>
          <p:cNvSpPr txBox="1"/>
          <p:nvPr/>
        </p:nvSpPr>
        <p:spPr>
          <a:xfrm>
            <a:off x="4728375" y="3519175"/>
            <a:ext cx="18795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1E293B"/>
                </a:solidFill>
              </a:rPr>
              <a:t>The digital app is an MVNO's storefront. GenAI streamlines the entire onboarding process, making it feel sleek and futuristic.</a:t>
            </a:r>
            <a:endParaRPr sz="1100">
              <a:solidFill>
                <a:srgbClr val="1E293B"/>
              </a:solidFill>
            </a:endParaRPr>
          </a:p>
        </p:txBody>
      </p:sp>
      <p:sp>
        <p:nvSpPr>
          <p:cNvPr id="1078" name="Google Shape;1078;p134"/>
          <p:cNvSpPr txBox="1"/>
          <p:nvPr/>
        </p:nvSpPr>
        <p:spPr>
          <a:xfrm>
            <a:off x="6835775" y="3519175"/>
            <a:ext cx="1879500" cy="103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rgbClr val="1E293B"/>
                </a:solidFill>
              </a:rPr>
              <a:t>Major telecom brands have massive marketing departments. MVNOs typically run on lean, skeleton teams. </a:t>
            </a:r>
            <a:endParaRPr sz="1100">
              <a:solidFill>
                <a:srgbClr val="1E293B"/>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2"/>
        <p:cNvGrpSpPr/>
        <p:nvPr/>
      </p:nvGrpSpPr>
      <p:grpSpPr>
        <a:xfrm>
          <a:off x="0" y="0"/>
          <a:ext cx="0" cy="0"/>
          <a:chOff x="0" y="0"/>
          <a:chExt cx="0" cy="0"/>
        </a:xfrm>
      </p:grpSpPr>
      <p:sp>
        <p:nvSpPr>
          <p:cNvPr id="1083" name="Google Shape;1083;p135"/>
          <p:cNvSpPr txBox="1">
            <a:spLocks noGrp="1"/>
          </p:cNvSpPr>
          <p:nvPr>
            <p:ph type="title"/>
          </p:nvPr>
        </p:nvSpPr>
        <p:spPr>
          <a:xfrm>
            <a:off x="267900" y="194050"/>
            <a:ext cx="8560800" cy="334500"/>
          </a:xfrm>
          <a:prstGeom prst="rect">
            <a:avLst/>
          </a:prstGeom>
          <a:noFill/>
          <a:ln>
            <a:noFill/>
          </a:ln>
        </p:spPr>
        <p:txBody>
          <a:bodyPr spcFirstLastPara="1" wrap="square" lIns="68550" tIns="34275" rIns="68550" bIns="34275" anchor="t" anchorCtr="0">
            <a:noAutofit/>
          </a:bodyPr>
          <a:lstStyle/>
          <a:p>
            <a:pPr marL="0" marR="0" lvl="0" indent="0" algn="l" rtl="0">
              <a:lnSpc>
                <a:spcPct val="100000"/>
              </a:lnSpc>
              <a:spcBef>
                <a:spcPts val="0"/>
              </a:spcBef>
              <a:spcAft>
                <a:spcPts val="0"/>
              </a:spcAft>
              <a:buSzPts val="2100"/>
              <a:buNone/>
            </a:pPr>
            <a:r>
              <a:rPr lang="en" sz="2550">
                <a:solidFill>
                  <a:srgbClr val="0101D3"/>
                </a:solidFill>
              </a:rPr>
              <a:t>Circles’ MAXIM</a:t>
            </a:r>
            <a:endParaRPr sz="2550">
              <a:solidFill>
                <a:srgbClr val="0101D3"/>
              </a:solidFill>
            </a:endParaRPr>
          </a:p>
        </p:txBody>
      </p:sp>
      <p:sp>
        <p:nvSpPr>
          <p:cNvPr id="1084" name="Google Shape;1084;p135"/>
          <p:cNvSpPr txBox="1"/>
          <p:nvPr/>
        </p:nvSpPr>
        <p:spPr>
          <a:xfrm>
            <a:off x="3902100" y="1234146"/>
            <a:ext cx="47292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en" b="1" i="0" u="none" strike="noStrike" cap="none">
                <a:solidFill>
                  <a:srgbClr val="0101D3"/>
                </a:solidFill>
                <a:latin typeface="Arial"/>
                <a:ea typeface="Arial"/>
                <a:cs typeface="Arial"/>
                <a:sym typeface="Arial"/>
              </a:rPr>
              <a:t>At the core of MAXIM are</a:t>
            </a:r>
            <a:endParaRPr b="1">
              <a:solidFill>
                <a:srgbClr val="0101D3"/>
              </a:solidFill>
            </a:endParaRPr>
          </a:p>
          <a:p>
            <a:pPr marL="0" marR="0" lvl="0" indent="0" algn="ctr" rtl="0">
              <a:lnSpc>
                <a:spcPct val="100000"/>
              </a:lnSpc>
              <a:spcBef>
                <a:spcPts val="0"/>
              </a:spcBef>
              <a:spcAft>
                <a:spcPts val="0"/>
              </a:spcAft>
              <a:buClr>
                <a:srgbClr val="000000"/>
              </a:buClr>
              <a:buSzPts val="1500"/>
              <a:buFont typeface="Arial"/>
              <a:buNone/>
            </a:pPr>
            <a:r>
              <a:rPr lang="en" b="1" i="0" u="none" strike="noStrike" cap="none">
                <a:solidFill>
                  <a:srgbClr val="0101D3"/>
                </a:solidFill>
                <a:latin typeface="Arial"/>
                <a:ea typeface="Arial"/>
                <a:cs typeface="Arial"/>
                <a:sym typeface="Arial"/>
              </a:rPr>
              <a:t>composable interoperable modules</a:t>
            </a:r>
            <a:endParaRPr b="1" i="0" u="none" strike="noStrike" cap="none">
              <a:solidFill>
                <a:srgbClr val="0101D3"/>
              </a:solidFill>
              <a:latin typeface="Arial"/>
              <a:ea typeface="Arial"/>
              <a:cs typeface="Arial"/>
              <a:sym typeface="Arial"/>
            </a:endParaRPr>
          </a:p>
        </p:txBody>
      </p:sp>
      <p:pic>
        <p:nvPicPr>
          <p:cNvPr id="1085" name="Google Shape;1085;p135" title="CareX (1).png"/>
          <p:cNvPicPr preferRelativeResize="0"/>
          <p:nvPr/>
        </p:nvPicPr>
        <p:blipFill rotWithShape="1">
          <a:blip r:embed="rId3">
            <a:alphaModFix/>
          </a:blip>
          <a:srcRect/>
          <a:stretch/>
        </p:blipFill>
        <p:spPr>
          <a:xfrm>
            <a:off x="3947109" y="2017903"/>
            <a:ext cx="1202392" cy="477626"/>
          </a:xfrm>
          <a:prstGeom prst="rect">
            <a:avLst/>
          </a:prstGeom>
          <a:noFill/>
          <a:ln>
            <a:noFill/>
          </a:ln>
        </p:spPr>
      </p:pic>
      <p:sp>
        <p:nvSpPr>
          <p:cNvPr id="1086" name="Google Shape;1086;p135"/>
          <p:cNvSpPr txBox="1"/>
          <p:nvPr/>
        </p:nvSpPr>
        <p:spPr>
          <a:xfrm>
            <a:off x="5321109" y="1929911"/>
            <a:ext cx="36063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1E293B"/>
                </a:solidFill>
                <a:latin typeface="Arial"/>
                <a:ea typeface="Arial"/>
                <a:cs typeface="Arial"/>
                <a:sym typeface="Arial"/>
              </a:rPr>
              <a:t>Agentic customer service that resolves queries end-to-end via BSS/OSS actions </a:t>
            </a:r>
            <a:endParaRPr sz="1200" b="0" i="0" u="none" strike="noStrike" cap="none">
              <a:solidFill>
                <a:srgbClr val="1E293B"/>
              </a:solidFill>
              <a:latin typeface="Arial"/>
              <a:ea typeface="Arial"/>
              <a:cs typeface="Arial"/>
              <a:sym typeface="Arial"/>
            </a:endParaRPr>
          </a:p>
        </p:txBody>
      </p:sp>
      <p:sp>
        <p:nvSpPr>
          <p:cNvPr id="1087" name="Google Shape;1087;p135"/>
          <p:cNvSpPr txBox="1"/>
          <p:nvPr/>
        </p:nvSpPr>
        <p:spPr>
          <a:xfrm>
            <a:off x="5321109" y="2643056"/>
            <a:ext cx="34683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1E293B"/>
                </a:solidFill>
                <a:latin typeface="Arial"/>
                <a:ea typeface="Arial"/>
                <a:cs typeface="Arial"/>
                <a:sym typeface="Arial"/>
              </a:rPr>
              <a:t>Real-time decision intelligence with governed, explainable insights </a:t>
            </a:r>
            <a:endParaRPr sz="1200" b="0" i="0" u="none" strike="noStrike" cap="none">
              <a:solidFill>
                <a:srgbClr val="1E293B"/>
              </a:solidFill>
              <a:latin typeface="Arial"/>
              <a:ea typeface="Arial"/>
              <a:cs typeface="Arial"/>
              <a:sym typeface="Arial"/>
            </a:endParaRPr>
          </a:p>
        </p:txBody>
      </p:sp>
      <p:sp>
        <p:nvSpPr>
          <p:cNvPr id="1088" name="Google Shape;1088;p135"/>
          <p:cNvSpPr txBox="1"/>
          <p:nvPr/>
        </p:nvSpPr>
        <p:spPr>
          <a:xfrm>
            <a:off x="5321109" y="3307215"/>
            <a:ext cx="34191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1E293B"/>
                </a:solidFill>
                <a:latin typeface="Arial"/>
                <a:ea typeface="Arial"/>
                <a:cs typeface="Arial"/>
                <a:sym typeface="Arial"/>
              </a:rPr>
              <a:t>Contextual gratification engine drives timely, personalized subscriber engagement</a:t>
            </a:r>
            <a:endParaRPr sz="1200" b="0" i="0" u="none" strike="noStrike" cap="none">
              <a:solidFill>
                <a:srgbClr val="1E293B"/>
              </a:solidFill>
              <a:latin typeface="Arial"/>
              <a:ea typeface="Arial"/>
              <a:cs typeface="Arial"/>
              <a:sym typeface="Arial"/>
            </a:endParaRPr>
          </a:p>
        </p:txBody>
      </p:sp>
      <p:sp>
        <p:nvSpPr>
          <p:cNvPr id="1089" name="Google Shape;1089;p135"/>
          <p:cNvSpPr/>
          <p:nvPr/>
        </p:nvSpPr>
        <p:spPr>
          <a:xfrm>
            <a:off x="1136943" y="2155400"/>
            <a:ext cx="1730400" cy="1729800"/>
          </a:xfrm>
          <a:prstGeom prst="ellipse">
            <a:avLst/>
          </a:prstGeom>
          <a:solidFill>
            <a:schemeClr val="dk1"/>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Lato Light"/>
              <a:ea typeface="Lato Light"/>
              <a:cs typeface="Lato Light"/>
              <a:sym typeface="Lato Light"/>
            </a:endParaRPr>
          </a:p>
        </p:txBody>
      </p:sp>
      <p:sp>
        <p:nvSpPr>
          <p:cNvPr id="1090" name="Google Shape;1090;p135"/>
          <p:cNvSpPr/>
          <p:nvPr/>
        </p:nvSpPr>
        <p:spPr>
          <a:xfrm rot="5400000">
            <a:off x="392054" y="1409701"/>
            <a:ext cx="3220200" cy="3221100"/>
          </a:xfrm>
          <a:prstGeom prst="blockArc">
            <a:avLst>
              <a:gd name="adj1" fmla="val 10800000"/>
              <a:gd name="adj2" fmla="val 9583993"/>
              <a:gd name="adj3" fmla="val 2139"/>
            </a:avLst>
          </a:prstGeom>
          <a:solidFill>
            <a:schemeClr val="dk2"/>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Lato Light"/>
              <a:ea typeface="Lato Light"/>
              <a:cs typeface="Lato Light"/>
              <a:sym typeface="Lato Light"/>
            </a:endParaRPr>
          </a:p>
        </p:txBody>
      </p:sp>
      <p:sp>
        <p:nvSpPr>
          <p:cNvPr id="1091" name="Google Shape;1091;p135"/>
          <p:cNvSpPr/>
          <p:nvPr/>
        </p:nvSpPr>
        <p:spPr>
          <a:xfrm rot="5400000">
            <a:off x="541346" y="1559170"/>
            <a:ext cx="2921400" cy="2922300"/>
          </a:xfrm>
          <a:prstGeom prst="blockArc">
            <a:avLst>
              <a:gd name="adj1" fmla="val 10800000"/>
              <a:gd name="adj2" fmla="val 2371958"/>
              <a:gd name="adj3" fmla="val 2015"/>
            </a:avLst>
          </a:prstGeom>
          <a:solidFill>
            <a:schemeClr val="accent2"/>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Lato Light"/>
              <a:ea typeface="Lato Light"/>
              <a:cs typeface="Lato Light"/>
              <a:sym typeface="Lato Light"/>
            </a:endParaRPr>
          </a:p>
        </p:txBody>
      </p:sp>
      <p:sp>
        <p:nvSpPr>
          <p:cNvPr id="1092" name="Google Shape;1092;p135"/>
          <p:cNvSpPr/>
          <p:nvPr/>
        </p:nvSpPr>
        <p:spPr>
          <a:xfrm rot="5400000">
            <a:off x="699694" y="1717581"/>
            <a:ext cx="2604900" cy="2605500"/>
          </a:xfrm>
          <a:prstGeom prst="blockArc">
            <a:avLst>
              <a:gd name="adj1" fmla="val 10800000"/>
              <a:gd name="adj2" fmla="val 6100694"/>
              <a:gd name="adj3" fmla="val 2044"/>
            </a:avLst>
          </a:prstGeom>
          <a:solidFill>
            <a:srgbClr val="26B3A7"/>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Lato Light"/>
              <a:ea typeface="Lato Light"/>
              <a:cs typeface="Lato Light"/>
              <a:sym typeface="Lato Light"/>
            </a:endParaRPr>
          </a:p>
        </p:txBody>
      </p:sp>
      <p:sp>
        <p:nvSpPr>
          <p:cNvPr id="1093" name="Google Shape;1093;p135"/>
          <p:cNvSpPr/>
          <p:nvPr/>
        </p:nvSpPr>
        <p:spPr>
          <a:xfrm rot="5400000">
            <a:off x="849285" y="1867051"/>
            <a:ext cx="2305800" cy="2306400"/>
          </a:xfrm>
          <a:prstGeom prst="blockArc">
            <a:avLst>
              <a:gd name="adj1" fmla="val 10800000"/>
              <a:gd name="adj2" fmla="val 112673"/>
              <a:gd name="adj3" fmla="val 2318"/>
            </a:avLst>
          </a:prstGeom>
          <a:solidFill>
            <a:schemeClr val="accent1"/>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Lato Light"/>
              <a:ea typeface="Lato Light"/>
              <a:cs typeface="Lato Light"/>
              <a:sym typeface="Lato Light"/>
            </a:endParaRPr>
          </a:p>
        </p:txBody>
      </p:sp>
      <p:sp>
        <p:nvSpPr>
          <p:cNvPr id="1094" name="Google Shape;1094;p135"/>
          <p:cNvSpPr/>
          <p:nvPr/>
        </p:nvSpPr>
        <p:spPr>
          <a:xfrm rot="5400000">
            <a:off x="849285" y="1867050"/>
            <a:ext cx="2305800" cy="2306400"/>
          </a:xfrm>
          <a:prstGeom prst="blockArc">
            <a:avLst>
              <a:gd name="adj1" fmla="val 10800000"/>
              <a:gd name="adj2" fmla="val 7427840"/>
              <a:gd name="adj3" fmla="val 2696"/>
            </a:avLst>
          </a:prstGeom>
          <a:solidFill>
            <a:schemeClr val="accent6"/>
          </a:solid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Lato Light"/>
              <a:ea typeface="Lato Light"/>
              <a:cs typeface="Lato Light"/>
              <a:sym typeface="Lato Light"/>
            </a:endParaRPr>
          </a:p>
        </p:txBody>
      </p:sp>
      <p:sp>
        <p:nvSpPr>
          <p:cNvPr id="1095" name="Google Shape;1095;p135"/>
          <p:cNvSpPr txBox="1"/>
          <p:nvPr/>
        </p:nvSpPr>
        <p:spPr>
          <a:xfrm>
            <a:off x="265401" y="676855"/>
            <a:ext cx="88170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0101D3"/>
                </a:solidFill>
                <a:latin typeface="Arial"/>
                <a:ea typeface="Arial"/>
                <a:cs typeface="Arial"/>
                <a:sym typeface="Arial"/>
              </a:rPr>
              <a:t>MAXIM</a:t>
            </a:r>
            <a:r>
              <a:rPr lang="en" sz="1300" b="0" i="1" u="none" strike="noStrike" cap="none">
                <a:solidFill>
                  <a:srgbClr val="000DAC"/>
                </a:solidFill>
                <a:latin typeface="Arial"/>
                <a:ea typeface="Arial"/>
                <a:cs typeface="Arial"/>
                <a:sym typeface="Arial"/>
              </a:rPr>
              <a:t> (Multi AI eXperience, Intelligence &amp; Monetization</a:t>
            </a:r>
            <a:r>
              <a:rPr lang="en" sz="1300" b="0" i="0" u="none" strike="noStrike" cap="none">
                <a:solidFill>
                  <a:srgbClr val="000DAC"/>
                </a:solidFill>
                <a:latin typeface="Arial"/>
                <a:ea typeface="Arial"/>
                <a:cs typeface="Arial"/>
                <a:sym typeface="Arial"/>
              </a:rPr>
              <a:t>) </a:t>
            </a:r>
            <a:r>
              <a:rPr lang="en" sz="1300" b="0" i="0" u="none" strike="noStrike" cap="none">
                <a:solidFill>
                  <a:srgbClr val="1E293B"/>
                </a:solidFill>
                <a:latin typeface="Arial"/>
                <a:ea typeface="Arial"/>
                <a:cs typeface="Arial"/>
                <a:sym typeface="Arial"/>
              </a:rPr>
              <a:t>introduces a new operating model for operators.</a:t>
            </a:r>
            <a:endParaRPr sz="1300">
              <a:solidFill>
                <a:srgbClr val="1E293B"/>
              </a:solidFill>
            </a:endParaRPr>
          </a:p>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1E293B"/>
                </a:solidFill>
                <a:latin typeface="Arial"/>
                <a:ea typeface="Arial"/>
                <a:cs typeface="Arial"/>
                <a:sym typeface="Arial"/>
              </a:rPr>
              <a:t>One that is AI-native, composable, and continuously connected.</a:t>
            </a:r>
            <a:endParaRPr sz="1300" b="0" i="0" u="none" strike="noStrike" cap="none">
              <a:solidFill>
                <a:srgbClr val="1E293B"/>
              </a:solidFill>
              <a:latin typeface="Arial"/>
              <a:ea typeface="Arial"/>
              <a:cs typeface="Arial"/>
              <a:sym typeface="Arial"/>
            </a:endParaRPr>
          </a:p>
        </p:txBody>
      </p:sp>
      <p:pic>
        <p:nvPicPr>
          <p:cNvPr id="1096" name="Google Shape;1096;p135"/>
          <p:cNvPicPr preferRelativeResize="0"/>
          <p:nvPr/>
        </p:nvPicPr>
        <p:blipFill rotWithShape="1">
          <a:blip r:embed="rId4">
            <a:alphaModFix/>
          </a:blip>
          <a:srcRect/>
          <a:stretch/>
        </p:blipFill>
        <p:spPr>
          <a:xfrm>
            <a:off x="1297683" y="2821748"/>
            <a:ext cx="1448401" cy="477627"/>
          </a:xfrm>
          <a:prstGeom prst="rect">
            <a:avLst/>
          </a:prstGeom>
          <a:noFill/>
          <a:ln>
            <a:noFill/>
          </a:ln>
        </p:spPr>
      </p:pic>
      <p:sp>
        <p:nvSpPr>
          <p:cNvPr id="1097" name="Google Shape;1097;p135"/>
          <p:cNvSpPr txBox="1"/>
          <p:nvPr/>
        </p:nvSpPr>
        <p:spPr>
          <a:xfrm>
            <a:off x="5345408" y="3971379"/>
            <a:ext cx="35307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1E293B"/>
                </a:solidFill>
                <a:latin typeface="Arial"/>
                <a:ea typeface="Arial"/>
                <a:cs typeface="Arial"/>
                <a:sym typeface="Arial"/>
              </a:rPr>
              <a:t>Unified AI concierge connecting customer experience, operations, and revenue intelligence</a:t>
            </a:r>
            <a:endParaRPr sz="1200" b="0" i="0" u="none" strike="noStrike" cap="none">
              <a:solidFill>
                <a:srgbClr val="1E293B"/>
              </a:solidFill>
              <a:latin typeface="Arial"/>
              <a:ea typeface="Arial"/>
              <a:cs typeface="Arial"/>
              <a:sym typeface="Arial"/>
            </a:endParaRPr>
          </a:p>
        </p:txBody>
      </p:sp>
      <p:pic>
        <p:nvPicPr>
          <p:cNvPr id="1098" name="Google Shape;1098;p135"/>
          <p:cNvPicPr preferRelativeResize="0"/>
          <p:nvPr/>
        </p:nvPicPr>
        <p:blipFill rotWithShape="1">
          <a:blip r:embed="rId5">
            <a:alphaModFix/>
          </a:blip>
          <a:srcRect/>
          <a:stretch/>
        </p:blipFill>
        <p:spPr>
          <a:xfrm>
            <a:off x="3947109" y="3385480"/>
            <a:ext cx="1202401" cy="461128"/>
          </a:xfrm>
          <a:prstGeom prst="rect">
            <a:avLst/>
          </a:prstGeom>
          <a:noFill/>
          <a:ln>
            <a:noFill/>
          </a:ln>
        </p:spPr>
      </p:pic>
      <p:pic>
        <p:nvPicPr>
          <p:cNvPr id="1099" name="Google Shape;1099;p135"/>
          <p:cNvPicPr preferRelativeResize="0"/>
          <p:nvPr/>
        </p:nvPicPr>
        <p:blipFill rotWithShape="1">
          <a:blip r:embed="rId6">
            <a:alphaModFix/>
          </a:blip>
          <a:srcRect/>
          <a:stretch/>
        </p:blipFill>
        <p:spPr>
          <a:xfrm>
            <a:off x="3947090" y="4054692"/>
            <a:ext cx="1202401" cy="426336"/>
          </a:xfrm>
          <a:prstGeom prst="rect">
            <a:avLst/>
          </a:prstGeom>
          <a:noFill/>
          <a:ln>
            <a:noFill/>
          </a:ln>
        </p:spPr>
      </p:pic>
      <p:pic>
        <p:nvPicPr>
          <p:cNvPr id="1100" name="Google Shape;1100;p135"/>
          <p:cNvPicPr preferRelativeResize="0"/>
          <p:nvPr/>
        </p:nvPicPr>
        <p:blipFill rotWithShape="1">
          <a:blip r:embed="rId7">
            <a:alphaModFix/>
          </a:blip>
          <a:srcRect/>
          <a:stretch/>
        </p:blipFill>
        <p:spPr>
          <a:xfrm>
            <a:off x="3947109" y="2699028"/>
            <a:ext cx="1202399" cy="47833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04"/>
        <p:cNvGrpSpPr/>
        <p:nvPr/>
      </p:nvGrpSpPr>
      <p:grpSpPr>
        <a:xfrm>
          <a:off x="0" y="0"/>
          <a:ext cx="0" cy="0"/>
          <a:chOff x="0" y="0"/>
          <a:chExt cx="0" cy="0"/>
        </a:xfrm>
      </p:grpSpPr>
      <p:pic>
        <p:nvPicPr>
          <p:cNvPr id="1105" name="Google Shape;1105;p136" descr="A blue and black globe&#10;&#10;Description automatically generated with medium confidence"/>
          <p:cNvPicPr preferRelativeResize="0"/>
          <p:nvPr/>
        </p:nvPicPr>
        <p:blipFill rotWithShape="1">
          <a:blip r:embed="rId3">
            <a:alphaModFix/>
          </a:blip>
          <a:srcRect l="56817" t="10858"/>
          <a:stretch/>
        </p:blipFill>
        <p:spPr>
          <a:xfrm>
            <a:off x="5405550" y="554025"/>
            <a:ext cx="3738450" cy="4341000"/>
          </a:xfrm>
          <a:prstGeom prst="rect">
            <a:avLst/>
          </a:prstGeom>
          <a:noFill/>
          <a:ln>
            <a:noFill/>
          </a:ln>
        </p:spPr>
      </p:pic>
      <p:sp>
        <p:nvSpPr>
          <p:cNvPr id="1106" name="Google Shape;1106;p136"/>
          <p:cNvSpPr/>
          <p:nvPr/>
        </p:nvSpPr>
        <p:spPr>
          <a:xfrm>
            <a:off x="68725" y="88375"/>
            <a:ext cx="1089900" cy="4074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07" name="Google Shape;1107;p136"/>
          <p:cNvSpPr txBox="1"/>
          <p:nvPr/>
        </p:nvSpPr>
        <p:spPr>
          <a:xfrm>
            <a:off x="405450" y="1653260"/>
            <a:ext cx="78069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b="1">
                <a:solidFill>
                  <a:schemeClr val="lt1"/>
                </a:solidFill>
              </a:rPr>
              <a:t>Vodacom and Circles commitment to being long-term strategic partners to MVNOs - </a:t>
            </a:r>
            <a:r>
              <a:rPr lang="en" sz="2500" b="1">
                <a:solidFill>
                  <a:srgbClr val="00F2A1"/>
                </a:solidFill>
              </a:rPr>
              <a:t>delivering co-innovation and shared success</a:t>
            </a:r>
            <a:r>
              <a:rPr lang="en" sz="2500" b="1">
                <a:solidFill>
                  <a:schemeClr val="lt1"/>
                </a:solidFill>
              </a:rPr>
              <a:t> for sustained growth</a:t>
            </a:r>
            <a:endParaRPr sz="2500" b="1">
              <a:solidFill>
                <a:schemeClr val="lt1"/>
              </a:solidFill>
            </a:endParaRPr>
          </a:p>
        </p:txBody>
      </p:sp>
      <p:pic>
        <p:nvPicPr>
          <p:cNvPr id="1108" name="Google Shape;1108;p136"/>
          <p:cNvPicPr preferRelativeResize="0"/>
          <p:nvPr/>
        </p:nvPicPr>
        <p:blipFill>
          <a:blip r:embed="rId4">
            <a:alphaModFix/>
          </a:blip>
          <a:stretch>
            <a:fillRect/>
          </a:stretch>
        </p:blipFill>
        <p:spPr>
          <a:xfrm>
            <a:off x="8093301" y="0"/>
            <a:ext cx="1050701" cy="455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137"/>
          <p:cNvSpPr/>
          <p:nvPr/>
        </p:nvSpPr>
        <p:spPr>
          <a:xfrm rot="-5400000">
            <a:off x="5867483" y="1864940"/>
            <a:ext cx="5143499" cy="1413620"/>
          </a:xfrm>
          <a:custGeom>
            <a:avLst/>
            <a:gdLst/>
            <a:ahLst/>
            <a:cxnLst/>
            <a:rect l="l" t="t" r="r" b="b"/>
            <a:pathLst>
              <a:path w="6857999" h="2469205" extrusionOk="0">
                <a:moveTo>
                  <a:pt x="6857999" y="391005"/>
                </a:moveTo>
                <a:lnTo>
                  <a:pt x="6857999" y="514227"/>
                </a:lnTo>
                <a:lnTo>
                  <a:pt x="6857999" y="2345983"/>
                </a:lnTo>
                <a:lnTo>
                  <a:pt x="6857999" y="2469205"/>
                </a:lnTo>
                <a:lnTo>
                  <a:pt x="0" y="2469205"/>
                </a:lnTo>
                <a:lnTo>
                  <a:pt x="0" y="2345983"/>
                </a:lnTo>
                <a:lnTo>
                  <a:pt x="0" y="514227"/>
                </a:lnTo>
                <a:lnTo>
                  <a:pt x="0" y="391005"/>
                </a:lnTo>
                <a:cubicBezTo>
                  <a:pt x="0" y="175059"/>
                  <a:pt x="175059" y="0"/>
                  <a:pt x="391005" y="0"/>
                </a:cubicBezTo>
                <a:lnTo>
                  <a:pt x="6466994" y="0"/>
                </a:lnTo>
                <a:cubicBezTo>
                  <a:pt x="6682940" y="0"/>
                  <a:pt x="6857999" y="175059"/>
                  <a:pt x="6857999" y="391005"/>
                </a:cubicBezTo>
                <a:close/>
              </a:path>
            </a:pathLst>
          </a:custGeom>
          <a:blipFill rotWithShape="0">
            <a:blip r:embed="rId3">
              <a:alphaModFix/>
            </a:blip>
            <a:stretch>
              <a:fillRect l="62" t="-73" r="62" b="-53"/>
            </a:stretch>
          </a:blip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1115" name="Google Shape;1115;p137"/>
          <p:cNvSpPr/>
          <p:nvPr/>
        </p:nvSpPr>
        <p:spPr>
          <a:xfrm flipH="1">
            <a:off x="816451" y="958042"/>
            <a:ext cx="183000" cy="2819100"/>
          </a:xfrm>
          <a:prstGeom prst="round1Rect">
            <a:avLst>
              <a:gd name="adj" fmla="val 16667"/>
            </a:avLst>
          </a:prstGeom>
          <a:solidFill>
            <a:srgbClr val="CCCCCC"/>
          </a:solidFill>
          <a:ln>
            <a:noFill/>
          </a:ln>
        </p:spPr>
        <p:txBody>
          <a:bodyPr spcFirstLastPara="1" wrap="square" lIns="4775" tIns="4775" rIns="4775" bIns="4775"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333333"/>
              </a:solidFill>
              <a:latin typeface="Arial"/>
              <a:ea typeface="Arial"/>
              <a:cs typeface="Arial"/>
              <a:sym typeface="Arial"/>
            </a:endParaRPr>
          </a:p>
        </p:txBody>
      </p:sp>
      <p:sp>
        <p:nvSpPr>
          <p:cNvPr id="1116" name="Google Shape;1116;p137"/>
          <p:cNvSpPr/>
          <p:nvPr/>
        </p:nvSpPr>
        <p:spPr>
          <a:xfrm>
            <a:off x="558239" y="632074"/>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1</a:t>
            </a:r>
            <a:endParaRPr sz="1100"/>
          </a:p>
        </p:txBody>
      </p:sp>
      <p:sp>
        <p:nvSpPr>
          <p:cNvPr id="1117" name="Google Shape;1117;p137"/>
          <p:cNvSpPr/>
          <p:nvPr/>
        </p:nvSpPr>
        <p:spPr>
          <a:xfrm>
            <a:off x="558239" y="1526003"/>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2</a:t>
            </a:r>
            <a:endParaRPr sz="1100"/>
          </a:p>
        </p:txBody>
      </p:sp>
      <p:sp>
        <p:nvSpPr>
          <p:cNvPr id="1118" name="Google Shape;1118;p137"/>
          <p:cNvSpPr/>
          <p:nvPr/>
        </p:nvSpPr>
        <p:spPr>
          <a:xfrm>
            <a:off x="558239" y="2415410"/>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3</a:t>
            </a:r>
            <a:endParaRPr sz="1100"/>
          </a:p>
        </p:txBody>
      </p:sp>
      <p:sp>
        <p:nvSpPr>
          <p:cNvPr id="1119" name="Google Shape;1119;p137"/>
          <p:cNvSpPr/>
          <p:nvPr/>
        </p:nvSpPr>
        <p:spPr>
          <a:xfrm>
            <a:off x="558239" y="3309341"/>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4</a:t>
            </a:r>
            <a:endParaRPr sz="1100"/>
          </a:p>
        </p:txBody>
      </p:sp>
      <p:sp>
        <p:nvSpPr>
          <p:cNvPr id="1120" name="Google Shape;1120;p137"/>
          <p:cNvSpPr txBox="1"/>
          <p:nvPr/>
        </p:nvSpPr>
        <p:spPr>
          <a:xfrm>
            <a:off x="1544596" y="-395417"/>
            <a:ext cx="138600" cy="28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137"/>
          <p:cNvSpPr/>
          <p:nvPr/>
        </p:nvSpPr>
        <p:spPr>
          <a:xfrm>
            <a:off x="1569511" y="770575"/>
            <a:ext cx="17511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dirty="0">
                <a:solidFill>
                  <a:srgbClr val="333333"/>
                </a:solidFill>
                <a:latin typeface="Arial"/>
                <a:ea typeface="Arial"/>
                <a:cs typeface="Arial"/>
                <a:sym typeface="Arial"/>
              </a:rPr>
              <a:t>Sponsored Data</a:t>
            </a:r>
            <a:endParaRPr sz="1600" b="0" i="0" u="none" strike="noStrike" cap="none" dirty="0">
              <a:solidFill>
                <a:srgbClr val="333333"/>
              </a:solidFill>
              <a:latin typeface="Arial"/>
              <a:ea typeface="Arial"/>
              <a:cs typeface="Arial"/>
              <a:sym typeface="Arial"/>
            </a:endParaRPr>
          </a:p>
        </p:txBody>
      </p:sp>
      <p:sp>
        <p:nvSpPr>
          <p:cNvPr id="1122" name="Google Shape;1122;p137"/>
          <p:cNvSpPr/>
          <p:nvPr/>
        </p:nvSpPr>
        <p:spPr>
          <a:xfrm>
            <a:off x="1569511" y="1627654"/>
            <a:ext cx="17511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i="0" u="none" strike="noStrike" cap="none" dirty="0">
                <a:solidFill>
                  <a:srgbClr val="333333"/>
                </a:solidFill>
                <a:latin typeface="Arial"/>
                <a:ea typeface="Arial"/>
                <a:cs typeface="Arial"/>
                <a:sym typeface="Arial"/>
              </a:rPr>
              <a:t>Telco APIs</a:t>
            </a:r>
            <a:endParaRPr sz="1600" b="0" i="0" u="none" strike="noStrike" cap="none" dirty="0">
              <a:solidFill>
                <a:srgbClr val="333333"/>
              </a:solidFill>
              <a:latin typeface="Arial"/>
              <a:ea typeface="Arial"/>
              <a:cs typeface="Arial"/>
              <a:sym typeface="Arial"/>
            </a:endParaRPr>
          </a:p>
        </p:txBody>
      </p:sp>
      <p:sp>
        <p:nvSpPr>
          <p:cNvPr id="1123" name="Google Shape;1123;p137"/>
          <p:cNvSpPr/>
          <p:nvPr/>
        </p:nvSpPr>
        <p:spPr>
          <a:xfrm>
            <a:off x="1569511" y="2577415"/>
            <a:ext cx="20841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i="0" u="none" strike="noStrike" cap="none" dirty="0">
                <a:solidFill>
                  <a:srgbClr val="333333"/>
                </a:solidFill>
                <a:latin typeface="Arial"/>
                <a:ea typeface="Arial"/>
                <a:cs typeface="Arial"/>
                <a:sym typeface="Arial"/>
              </a:rPr>
              <a:t>CVM Campaigning</a:t>
            </a:r>
            <a:endParaRPr sz="1600" b="0" i="0" u="none" strike="noStrike" cap="none" dirty="0">
              <a:solidFill>
                <a:srgbClr val="333333"/>
              </a:solidFill>
              <a:latin typeface="Arial"/>
              <a:ea typeface="Arial"/>
              <a:cs typeface="Arial"/>
              <a:sym typeface="Arial"/>
            </a:endParaRPr>
          </a:p>
        </p:txBody>
      </p:sp>
      <p:sp>
        <p:nvSpPr>
          <p:cNvPr id="1124" name="Google Shape;1124;p137"/>
          <p:cNvSpPr/>
          <p:nvPr/>
        </p:nvSpPr>
        <p:spPr>
          <a:xfrm>
            <a:off x="1569510" y="3474136"/>
            <a:ext cx="2051700" cy="3462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dirty="0">
                <a:solidFill>
                  <a:srgbClr val="333333"/>
                </a:solidFill>
                <a:latin typeface="Arial"/>
                <a:ea typeface="Arial"/>
                <a:cs typeface="Arial"/>
                <a:sym typeface="Arial"/>
              </a:rPr>
              <a:t>Branded Messaging</a:t>
            </a:r>
            <a:endParaRPr sz="1600" b="0" i="0" u="none" strike="noStrike" cap="none" dirty="0">
              <a:solidFill>
                <a:srgbClr val="333333"/>
              </a:solidFill>
              <a:latin typeface="Arial"/>
              <a:ea typeface="Arial"/>
              <a:cs typeface="Arial"/>
              <a:sym typeface="Arial"/>
            </a:endParaRPr>
          </a:p>
        </p:txBody>
      </p:sp>
      <p:grpSp>
        <p:nvGrpSpPr>
          <p:cNvPr id="1125" name="Google Shape;1125;p137"/>
          <p:cNvGrpSpPr/>
          <p:nvPr/>
        </p:nvGrpSpPr>
        <p:grpSpPr>
          <a:xfrm>
            <a:off x="8784783" y="4781374"/>
            <a:ext cx="248085" cy="248085"/>
            <a:chOff x="8900592" y="4897185"/>
            <a:chExt cx="186390" cy="186390"/>
          </a:xfrm>
        </p:grpSpPr>
        <p:sp>
          <p:nvSpPr>
            <p:cNvPr id="1126" name="Google Shape;1126;p137"/>
            <p:cNvSpPr/>
            <p:nvPr/>
          </p:nvSpPr>
          <p:spPr>
            <a:xfrm>
              <a:off x="8900592" y="4897185"/>
              <a:ext cx="186390" cy="186390"/>
            </a:xfrm>
            <a:custGeom>
              <a:avLst/>
              <a:gdLst/>
              <a:ahLst/>
              <a:cxnLst/>
              <a:rect l="l" t="t" r="r" b="b"/>
              <a:pathLst>
                <a:path w="186390" h="186390" extrusionOk="0">
                  <a:moveTo>
                    <a:pt x="186390" y="93195"/>
                  </a:moveTo>
                  <a:cubicBezTo>
                    <a:pt x="186390" y="144665"/>
                    <a:pt x="144665" y="186390"/>
                    <a:pt x="93195" y="186390"/>
                  </a:cubicBezTo>
                  <a:cubicBezTo>
                    <a:pt x="41725" y="186390"/>
                    <a:pt x="0" y="144665"/>
                    <a:pt x="0" y="93195"/>
                  </a:cubicBezTo>
                  <a:cubicBezTo>
                    <a:pt x="0" y="41725"/>
                    <a:pt x="41725" y="0"/>
                    <a:pt x="93195" y="0"/>
                  </a:cubicBezTo>
                  <a:cubicBezTo>
                    <a:pt x="144665" y="0"/>
                    <a:pt x="186390" y="41725"/>
                    <a:pt x="186390" y="9319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27" name="Google Shape;1127;p137"/>
            <p:cNvSpPr/>
            <p:nvPr/>
          </p:nvSpPr>
          <p:spPr>
            <a:xfrm>
              <a:off x="8942158" y="4905340"/>
              <a:ext cx="102731" cy="136997"/>
            </a:xfrm>
            <a:custGeom>
              <a:avLst/>
              <a:gdLst/>
              <a:ahLst/>
              <a:cxnLst/>
              <a:rect l="l" t="t" r="r" b="b"/>
              <a:pathLst>
                <a:path w="102731" h="136997" extrusionOk="0">
                  <a:moveTo>
                    <a:pt x="52353" y="136997"/>
                  </a:moveTo>
                  <a:cubicBezTo>
                    <a:pt x="26768" y="137063"/>
                    <a:pt x="66" y="115228"/>
                    <a:pt x="0" y="80107"/>
                  </a:cubicBezTo>
                  <a:cubicBezTo>
                    <a:pt x="-66" y="56890"/>
                    <a:pt x="12431" y="34529"/>
                    <a:pt x="28478" y="21309"/>
                  </a:cubicBezTo>
                  <a:cubicBezTo>
                    <a:pt x="44066" y="8353"/>
                    <a:pt x="65506" y="66"/>
                    <a:pt x="84908" y="0"/>
                  </a:cubicBezTo>
                  <a:cubicBezTo>
                    <a:pt x="87408" y="0"/>
                    <a:pt x="90038" y="197"/>
                    <a:pt x="91617" y="723"/>
                  </a:cubicBezTo>
                  <a:cubicBezTo>
                    <a:pt x="74648" y="4209"/>
                    <a:pt x="61166" y="20060"/>
                    <a:pt x="61231" y="37949"/>
                  </a:cubicBezTo>
                  <a:cubicBezTo>
                    <a:pt x="61231" y="38541"/>
                    <a:pt x="61297" y="39198"/>
                    <a:pt x="61363" y="39462"/>
                  </a:cubicBezTo>
                  <a:cubicBezTo>
                    <a:pt x="89775" y="46367"/>
                    <a:pt x="102600" y="63533"/>
                    <a:pt x="102732" y="87210"/>
                  </a:cubicBezTo>
                  <a:cubicBezTo>
                    <a:pt x="102732" y="110953"/>
                    <a:pt x="83988" y="136932"/>
                    <a:pt x="52353" y="13699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128" name="Google Shape;1128;p137"/>
          <p:cNvGrpSpPr/>
          <p:nvPr/>
        </p:nvGrpSpPr>
        <p:grpSpPr>
          <a:xfrm>
            <a:off x="1613800" y="629930"/>
            <a:ext cx="5646279" cy="722718"/>
            <a:chOff x="2154293" y="2115175"/>
            <a:chExt cx="7528372" cy="963624"/>
          </a:xfrm>
        </p:grpSpPr>
        <p:sp>
          <p:nvSpPr>
            <p:cNvPr id="1129" name="Google Shape;1129;p137"/>
            <p:cNvSpPr/>
            <p:nvPr/>
          </p:nvSpPr>
          <p:spPr>
            <a:xfrm flipH="1">
              <a:off x="4738365" y="2115175"/>
              <a:ext cx="4944300" cy="9426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spcBef>
                  <a:spcPts val="0"/>
                </a:spcBef>
                <a:spcAft>
                  <a:spcPts val="0"/>
                </a:spcAft>
                <a:buNone/>
              </a:pPr>
              <a:endParaRPr sz="1100">
                <a:solidFill>
                  <a:srgbClr val="FFFFFF"/>
                </a:solidFill>
                <a:latin typeface="Arial"/>
                <a:ea typeface="Arial"/>
                <a:cs typeface="Arial"/>
                <a:sym typeface="Arial"/>
              </a:endParaRPr>
            </a:p>
            <a:p>
              <a:pPr marL="0" marR="0" lvl="0" indent="0" algn="l" rtl="0">
                <a:spcBef>
                  <a:spcPts val="0"/>
                </a:spcBef>
                <a:spcAft>
                  <a:spcPts val="0"/>
                </a:spcAft>
                <a:buNone/>
              </a:pPr>
              <a:r>
                <a:rPr lang="en" sz="1100">
                  <a:solidFill>
                    <a:srgbClr val="FFFFFF"/>
                  </a:solidFill>
                  <a:latin typeface="Arial"/>
                  <a:ea typeface="Arial"/>
                  <a:cs typeface="Arial"/>
                  <a:sym typeface="Arial"/>
                </a:rPr>
                <a:t>What it is:</a:t>
              </a:r>
              <a:r>
                <a:rPr lang="en" sz="800">
                  <a:solidFill>
                    <a:srgbClr val="FFFFFF"/>
                  </a:solidFill>
                  <a:latin typeface="Arial"/>
                  <a:ea typeface="Arial"/>
                  <a:cs typeface="Arial"/>
                  <a:sym typeface="Arial"/>
                </a:rPr>
                <a:t> Service provider pays so customers can access specific content or services without using their own data.</a:t>
              </a:r>
              <a:br>
                <a:rPr lang="en" sz="800">
                  <a:solidFill>
                    <a:schemeClr val="lt1"/>
                  </a:solidFill>
                  <a:latin typeface="Arial"/>
                  <a:ea typeface="Arial"/>
                  <a:cs typeface="Arial"/>
                  <a:sym typeface="Arial"/>
                </a:rPr>
              </a:b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drives customer acquisition and engagements while unlocking revenue through partnerships with content and service providers.</a:t>
              </a:r>
              <a:endParaRPr sz="800">
                <a:solidFill>
                  <a:schemeClr val="lt1"/>
                </a:solidFill>
                <a:latin typeface="Arial"/>
                <a:ea typeface="Arial"/>
                <a:cs typeface="Arial"/>
                <a:sym typeface="Arial"/>
              </a:endParaRPr>
            </a:p>
            <a:p>
              <a:pPr marL="0" marR="0" lvl="0" indent="0" algn="l" rtl="0">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1130" name="Google Shape;1130;p137"/>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grpSp>
        <p:nvGrpSpPr>
          <p:cNvPr id="1131" name="Google Shape;1131;p137"/>
          <p:cNvGrpSpPr/>
          <p:nvPr/>
        </p:nvGrpSpPr>
        <p:grpSpPr>
          <a:xfrm>
            <a:off x="1613800" y="1599421"/>
            <a:ext cx="5646279" cy="699858"/>
            <a:chOff x="2154293" y="2145655"/>
            <a:chExt cx="7528372" cy="933144"/>
          </a:xfrm>
        </p:grpSpPr>
        <p:sp>
          <p:nvSpPr>
            <p:cNvPr id="1132" name="Google Shape;1132;p137"/>
            <p:cNvSpPr/>
            <p:nvPr/>
          </p:nvSpPr>
          <p:spPr>
            <a:xfrm flipH="1">
              <a:off x="4738365" y="2145655"/>
              <a:ext cx="4944300" cy="9324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spcBef>
                  <a:spcPts val="0"/>
                </a:spcBef>
                <a:spcAft>
                  <a:spcPts val="0"/>
                </a:spcAft>
                <a:buNone/>
              </a:pPr>
              <a:r>
                <a:rPr lang="en" sz="1100">
                  <a:solidFill>
                    <a:srgbClr val="FFFFFF"/>
                  </a:solidFill>
                  <a:latin typeface="Arial"/>
                  <a:ea typeface="Arial"/>
                  <a:cs typeface="Arial"/>
                  <a:sym typeface="Arial"/>
                </a:rPr>
                <a:t>What it is: </a:t>
              </a:r>
              <a:r>
                <a:rPr lang="en" sz="800">
                  <a:solidFill>
                    <a:srgbClr val="FFFFFF"/>
                  </a:solidFill>
                  <a:latin typeface="Arial"/>
                  <a:ea typeface="Arial"/>
                  <a:cs typeface="Arial"/>
                  <a:sym typeface="Arial"/>
                </a:rPr>
                <a:t>Generation of revenue by exposing services or capabilities through APIs for 3rd parties to use at cost </a:t>
              </a:r>
              <a:endParaRPr sz="900"/>
            </a:p>
            <a:p>
              <a:pPr marL="0" marR="0" lvl="0" indent="0" algn="l" rtl="0">
                <a:spcBef>
                  <a:spcPts val="0"/>
                </a:spcBef>
                <a:spcAft>
                  <a:spcPts val="0"/>
                </a:spcAft>
                <a:buNone/>
              </a:pPr>
              <a:r>
                <a:rPr lang="en" sz="1100" b="0" i="0" u="none" strike="noStrike" cap="none">
                  <a:solidFill>
                    <a:srgbClr val="FFFFFF"/>
                  </a:solidFill>
                  <a:latin typeface="Arial"/>
                  <a:ea typeface="Arial"/>
                  <a:cs typeface="Arial"/>
                  <a:sym typeface="Arial"/>
                </a:rPr>
                <a:t>Value to MVNO:</a:t>
              </a:r>
              <a:r>
                <a:rPr lang="en" sz="1100">
                  <a:solidFill>
                    <a:srgbClr val="FFFFFF"/>
                  </a:solidFill>
                  <a:latin typeface="Arial"/>
                  <a:ea typeface="Arial"/>
                  <a:cs typeface="Arial"/>
                  <a:sym typeface="Arial"/>
                </a:rPr>
                <a:t> </a:t>
              </a:r>
              <a:r>
                <a:rPr lang="en" sz="800">
                  <a:solidFill>
                    <a:srgbClr val="FFFFFF"/>
                  </a:solidFill>
                  <a:latin typeface="Arial"/>
                  <a:ea typeface="Arial"/>
                  <a:cs typeface="Arial"/>
                  <a:sym typeface="Arial"/>
                </a:rPr>
                <a:t>enables new digital revenue streams, differentiated offerings and scaling services at speed </a:t>
              </a:r>
              <a:endParaRPr sz="800" b="0" i="0" u="none" strike="noStrike" cap="none">
                <a:solidFill>
                  <a:srgbClr val="FFFFFF"/>
                </a:solidFill>
                <a:latin typeface="Arial"/>
                <a:ea typeface="Arial"/>
                <a:cs typeface="Arial"/>
                <a:sym typeface="Arial"/>
              </a:endParaRPr>
            </a:p>
          </p:txBody>
        </p:sp>
        <p:sp>
          <p:nvSpPr>
            <p:cNvPr id="1133" name="Google Shape;1133;p137"/>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grpSp>
        <p:nvGrpSpPr>
          <p:cNvPr id="1134" name="Google Shape;1134;p137"/>
          <p:cNvGrpSpPr/>
          <p:nvPr/>
        </p:nvGrpSpPr>
        <p:grpSpPr>
          <a:xfrm>
            <a:off x="1613800" y="2430083"/>
            <a:ext cx="5646278" cy="721290"/>
            <a:chOff x="2154293" y="2145654"/>
            <a:chExt cx="7528371" cy="961720"/>
          </a:xfrm>
        </p:grpSpPr>
        <p:sp>
          <p:nvSpPr>
            <p:cNvPr id="1135" name="Google Shape;1135;p137"/>
            <p:cNvSpPr/>
            <p:nvPr/>
          </p:nvSpPr>
          <p:spPr>
            <a:xfrm flipH="1">
              <a:off x="4738364" y="2145654"/>
              <a:ext cx="4944300" cy="9579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b="0" i="0" u="none" strike="noStrike" cap="none">
                  <a:solidFill>
                    <a:srgbClr val="FFFFFF"/>
                  </a:solidFill>
                  <a:latin typeface="Arial"/>
                  <a:ea typeface="Arial"/>
                  <a:cs typeface="Arial"/>
                  <a:sym typeface="Arial"/>
                </a:rPr>
                <a:t>What it is: </a:t>
              </a:r>
              <a:r>
                <a:rPr lang="en" sz="800" b="0" i="0" u="none" strike="noStrike" cap="none">
                  <a:solidFill>
                    <a:srgbClr val="FFFFFF"/>
                  </a:solidFill>
                  <a:latin typeface="Arial"/>
                  <a:ea typeface="Arial"/>
                  <a:cs typeface="Arial"/>
                  <a:sym typeface="Arial"/>
                </a:rPr>
                <a:t>Data-driven, automated marketing campaigns across the customer lifecycle to drive engagement and retention.</a:t>
              </a:r>
              <a:endParaRPr sz="900"/>
            </a:p>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Increases ARPU and reduces churn through personalised, targeted offers </a:t>
              </a:r>
              <a:endParaRPr sz="1100" b="0" i="0" u="none" strike="noStrike" cap="none">
                <a:solidFill>
                  <a:srgbClr val="FFFFFF"/>
                </a:solidFill>
                <a:latin typeface="Arial"/>
                <a:ea typeface="Arial"/>
                <a:cs typeface="Arial"/>
                <a:sym typeface="Arial"/>
              </a:endParaRPr>
            </a:p>
          </p:txBody>
        </p:sp>
        <p:sp>
          <p:nvSpPr>
            <p:cNvPr id="1136" name="Google Shape;1136;p137"/>
            <p:cNvSpPr/>
            <p:nvPr/>
          </p:nvSpPr>
          <p:spPr>
            <a:xfrm>
              <a:off x="2154293" y="2978369"/>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37" name="Google Shape;1137;p137"/>
          <p:cNvGrpSpPr/>
          <p:nvPr/>
        </p:nvGrpSpPr>
        <p:grpSpPr>
          <a:xfrm>
            <a:off x="1613800" y="3376714"/>
            <a:ext cx="5646279" cy="699858"/>
            <a:chOff x="2154293" y="2145655"/>
            <a:chExt cx="7528372" cy="933144"/>
          </a:xfrm>
        </p:grpSpPr>
        <p:sp>
          <p:nvSpPr>
            <p:cNvPr id="1138" name="Google Shape;1138;p137"/>
            <p:cNvSpPr/>
            <p:nvPr/>
          </p:nvSpPr>
          <p:spPr>
            <a:xfrm flipH="1">
              <a:off x="4738365" y="2145655"/>
              <a:ext cx="4944300" cy="9324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b="0" i="0" u="none" strike="noStrike" cap="none">
                  <a:solidFill>
                    <a:srgbClr val="FFFFFF"/>
                  </a:solidFill>
                  <a:latin typeface="Arial"/>
                  <a:ea typeface="Arial"/>
                  <a:cs typeface="Arial"/>
                  <a:sym typeface="Arial"/>
                </a:rPr>
                <a:t>What it is: </a:t>
              </a:r>
              <a:r>
                <a:rPr lang="en" sz="800" b="0" i="0" u="none" strike="noStrike" cap="none">
                  <a:solidFill>
                    <a:srgbClr val="FFFFFF"/>
                  </a:solidFill>
                  <a:latin typeface="Arial"/>
                  <a:ea typeface="Arial"/>
                  <a:cs typeface="Arial"/>
                  <a:sym typeface="Arial"/>
                </a:rPr>
                <a:t>SMS messaging with a branded sender ID instead of a numeric code</a:t>
              </a:r>
              <a:endParaRPr sz="900"/>
            </a:p>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Enhances trust, improves engagement rates, and strengthens brand visibility</a:t>
              </a:r>
              <a:endParaRPr sz="1100" b="0" i="0" u="none" strike="noStrike" cap="none">
                <a:solidFill>
                  <a:srgbClr val="FFFFFF"/>
                </a:solidFill>
                <a:latin typeface="Arial"/>
                <a:ea typeface="Arial"/>
                <a:cs typeface="Arial"/>
                <a:sym typeface="Arial"/>
              </a:endParaRPr>
            </a:p>
          </p:txBody>
        </p:sp>
        <p:sp>
          <p:nvSpPr>
            <p:cNvPr id="1139" name="Google Shape;1139;p137"/>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sp>
        <p:nvSpPr>
          <p:cNvPr id="1140" name="Google Shape;1140;p137"/>
          <p:cNvSpPr txBox="1"/>
          <p:nvPr/>
        </p:nvSpPr>
        <p:spPr>
          <a:xfrm>
            <a:off x="77851" y="88956"/>
            <a:ext cx="5152200" cy="339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595959"/>
              </a:buClr>
              <a:buSzPts val="1800"/>
              <a:buFont typeface="Arial"/>
              <a:buNone/>
            </a:pPr>
            <a:r>
              <a:rPr lang="en" sz="1800" b="1" i="0" u="none" strike="noStrike" cap="none">
                <a:solidFill>
                  <a:srgbClr val="595959"/>
                </a:solidFill>
                <a:latin typeface="Arial"/>
                <a:ea typeface="Arial"/>
                <a:cs typeface="Arial"/>
                <a:sym typeface="Arial"/>
              </a:rPr>
              <a:t>Vodacom MVNO | </a:t>
            </a:r>
            <a:r>
              <a:rPr lang="en" sz="1800" b="1" i="0" u="none" strike="noStrike" cap="none">
                <a:solidFill>
                  <a:srgbClr val="E60000"/>
                </a:solidFill>
                <a:latin typeface="Arial"/>
                <a:ea typeface="Arial"/>
                <a:cs typeface="Arial"/>
                <a:sym typeface="Arial"/>
              </a:rPr>
              <a:t>What’s Next</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138"/>
          <p:cNvSpPr/>
          <p:nvPr/>
        </p:nvSpPr>
        <p:spPr>
          <a:xfrm rot="-5400000">
            <a:off x="5867483" y="1864940"/>
            <a:ext cx="5143499" cy="1413620"/>
          </a:xfrm>
          <a:custGeom>
            <a:avLst/>
            <a:gdLst/>
            <a:ahLst/>
            <a:cxnLst/>
            <a:rect l="l" t="t" r="r" b="b"/>
            <a:pathLst>
              <a:path w="6857999" h="2469205" extrusionOk="0">
                <a:moveTo>
                  <a:pt x="6857999" y="391005"/>
                </a:moveTo>
                <a:lnTo>
                  <a:pt x="6857999" y="514227"/>
                </a:lnTo>
                <a:lnTo>
                  <a:pt x="6857999" y="2345983"/>
                </a:lnTo>
                <a:lnTo>
                  <a:pt x="6857999" y="2469205"/>
                </a:lnTo>
                <a:lnTo>
                  <a:pt x="0" y="2469205"/>
                </a:lnTo>
                <a:lnTo>
                  <a:pt x="0" y="2345983"/>
                </a:lnTo>
                <a:lnTo>
                  <a:pt x="0" y="514227"/>
                </a:lnTo>
                <a:lnTo>
                  <a:pt x="0" y="391005"/>
                </a:lnTo>
                <a:cubicBezTo>
                  <a:pt x="0" y="175059"/>
                  <a:pt x="175059" y="0"/>
                  <a:pt x="391005" y="0"/>
                </a:cubicBezTo>
                <a:lnTo>
                  <a:pt x="6466994" y="0"/>
                </a:lnTo>
                <a:cubicBezTo>
                  <a:pt x="6682940" y="0"/>
                  <a:pt x="6857999" y="175059"/>
                  <a:pt x="6857999" y="391005"/>
                </a:cubicBezTo>
                <a:close/>
              </a:path>
            </a:pathLst>
          </a:custGeom>
          <a:blipFill rotWithShape="0">
            <a:blip r:embed="rId3">
              <a:alphaModFix/>
            </a:blip>
            <a:stretch>
              <a:fillRect l="62" t="-73" r="62" b="-53"/>
            </a:stretch>
          </a:blipFill>
          <a:ln>
            <a:noFill/>
          </a:ln>
        </p:spPr>
        <p:txBody>
          <a:bodyPr spcFirstLastPara="1" wrap="square" lIns="6350"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endParaRPr sz="1000" b="0" i="0" u="none" strike="noStrike" cap="none">
              <a:solidFill>
                <a:srgbClr val="34342B"/>
              </a:solidFill>
              <a:latin typeface="Arial"/>
              <a:ea typeface="Arial"/>
              <a:cs typeface="Arial"/>
              <a:sym typeface="Arial"/>
            </a:endParaRPr>
          </a:p>
        </p:txBody>
      </p:sp>
      <p:sp>
        <p:nvSpPr>
          <p:cNvPr id="1147" name="Google Shape;1147;p138"/>
          <p:cNvSpPr/>
          <p:nvPr/>
        </p:nvSpPr>
        <p:spPr>
          <a:xfrm flipH="1">
            <a:off x="816451" y="958042"/>
            <a:ext cx="183000" cy="2819100"/>
          </a:xfrm>
          <a:prstGeom prst="round1Rect">
            <a:avLst>
              <a:gd name="adj" fmla="val 16667"/>
            </a:avLst>
          </a:prstGeom>
          <a:solidFill>
            <a:srgbClr val="CCCCCC"/>
          </a:solidFill>
          <a:ln>
            <a:noFill/>
          </a:ln>
        </p:spPr>
        <p:txBody>
          <a:bodyPr spcFirstLastPara="1" wrap="square" lIns="4775" tIns="4775" rIns="4775" bIns="4775" anchor="ctr" anchorCtr="0">
            <a:noAutofit/>
          </a:bodyPr>
          <a:lstStyle/>
          <a:p>
            <a:pPr marL="0" marR="0" lvl="0" indent="0" algn="ctr" rtl="0">
              <a:lnSpc>
                <a:spcPct val="100000"/>
              </a:lnSpc>
              <a:spcBef>
                <a:spcPts val="0"/>
              </a:spcBef>
              <a:spcAft>
                <a:spcPts val="0"/>
              </a:spcAft>
              <a:buClr>
                <a:schemeClr val="lt1"/>
              </a:buClr>
              <a:buSzPts val="900"/>
              <a:buFont typeface="Arial"/>
              <a:buNone/>
            </a:pPr>
            <a:endParaRPr sz="900" b="0" i="0" u="none" strike="noStrike" cap="none">
              <a:solidFill>
                <a:srgbClr val="333333"/>
              </a:solidFill>
              <a:latin typeface="Arial"/>
              <a:ea typeface="Arial"/>
              <a:cs typeface="Arial"/>
              <a:sym typeface="Arial"/>
            </a:endParaRPr>
          </a:p>
        </p:txBody>
      </p:sp>
      <p:sp>
        <p:nvSpPr>
          <p:cNvPr id="1148" name="Google Shape;1148;p138"/>
          <p:cNvSpPr/>
          <p:nvPr/>
        </p:nvSpPr>
        <p:spPr>
          <a:xfrm>
            <a:off x="558239" y="632074"/>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a:solidFill>
                  <a:srgbClr val="333333"/>
                </a:solidFill>
                <a:latin typeface="Arial"/>
                <a:ea typeface="Arial"/>
                <a:cs typeface="Arial"/>
                <a:sym typeface="Arial"/>
              </a:rPr>
              <a:t>5</a:t>
            </a:r>
            <a:endParaRPr sz="2100" b="1" i="0" u="none" strike="noStrike" cap="none">
              <a:solidFill>
                <a:srgbClr val="333333"/>
              </a:solidFill>
              <a:latin typeface="Arial"/>
              <a:ea typeface="Arial"/>
              <a:cs typeface="Arial"/>
              <a:sym typeface="Arial"/>
            </a:endParaRPr>
          </a:p>
        </p:txBody>
      </p:sp>
      <p:sp>
        <p:nvSpPr>
          <p:cNvPr id="1149" name="Google Shape;1149;p138"/>
          <p:cNvSpPr/>
          <p:nvPr/>
        </p:nvSpPr>
        <p:spPr>
          <a:xfrm>
            <a:off x="558239" y="1526003"/>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a:solidFill>
                  <a:srgbClr val="333333"/>
                </a:solidFill>
                <a:latin typeface="Arial"/>
                <a:ea typeface="Arial"/>
                <a:cs typeface="Arial"/>
                <a:sym typeface="Arial"/>
              </a:rPr>
              <a:t>6</a:t>
            </a:r>
            <a:endParaRPr sz="2100" b="1" i="0" u="none" strike="noStrike" cap="none">
              <a:solidFill>
                <a:srgbClr val="333333"/>
              </a:solidFill>
              <a:latin typeface="Arial"/>
              <a:ea typeface="Arial"/>
              <a:cs typeface="Arial"/>
              <a:sym typeface="Arial"/>
            </a:endParaRPr>
          </a:p>
        </p:txBody>
      </p:sp>
      <p:sp>
        <p:nvSpPr>
          <p:cNvPr id="1150" name="Google Shape;1150;p138"/>
          <p:cNvSpPr/>
          <p:nvPr/>
        </p:nvSpPr>
        <p:spPr>
          <a:xfrm>
            <a:off x="558239" y="2415410"/>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7</a:t>
            </a:r>
            <a:endParaRPr sz="1100"/>
          </a:p>
        </p:txBody>
      </p:sp>
      <p:sp>
        <p:nvSpPr>
          <p:cNvPr id="1151" name="Google Shape;1151;p138"/>
          <p:cNvSpPr/>
          <p:nvPr/>
        </p:nvSpPr>
        <p:spPr>
          <a:xfrm>
            <a:off x="558239" y="3309341"/>
            <a:ext cx="699300" cy="699300"/>
          </a:xfrm>
          <a:prstGeom prst="ellipse">
            <a:avLst/>
          </a:prstGeom>
          <a:solidFill>
            <a:schemeClr val="lt1"/>
          </a:solidFill>
          <a:ln w="21425" cap="flat" cmpd="sng">
            <a:solidFill>
              <a:schemeClr val="accent1"/>
            </a:solidFill>
            <a:prstDash val="solid"/>
            <a:round/>
            <a:headEnd type="none" w="sm" len="sm"/>
            <a:tailEnd type="none" w="sm" len="sm"/>
          </a:ln>
        </p:spPr>
        <p:txBody>
          <a:bodyPr spcFirstLastPara="1" wrap="square" lIns="6350" tIns="6350" rIns="6350" bIns="6350" anchor="ctr" anchorCtr="0">
            <a:noAutofit/>
          </a:bodyPr>
          <a:lstStyle/>
          <a:p>
            <a:pPr marL="0" marR="0" lvl="0" indent="0" algn="ctr" rtl="0">
              <a:lnSpc>
                <a:spcPct val="100000"/>
              </a:lnSpc>
              <a:spcBef>
                <a:spcPts val="0"/>
              </a:spcBef>
              <a:spcAft>
                <a:spcPts val="0"/>
              </a:spcAft>
              <a:buClr>
                <a:srgbClr val="333333"/>
              </a:buClr>
              <a:buSzPts val="2100"/>
              <a:buFont typeface="Arial"/>
              <a:buNone/>
            </a:pPr>
            <a:r>
              <a:rPr lang="en" sz="2100" b="1" i="0" u="none" strike="noStrike" cap="none">
                <a:solidFill>
                  <a:srgbClr val="333333"/>
                </a:solidFill>
                <a:latin typeface="Arial"/>
                <a:ea typeface="Arial"/>
                <a:cs typeface="Arial"/>
                <a:sym typeface="Arial"/>
              </a:rPr>
              <a:t>8</a:t>
            </a:r>
            <a:endParaRPr sz="1100"/>
          </a:p>
        </p:txBody>
      </p:sp>
      <p:sp>
        <p:nvSpPr>
          <p:cNvPr id="1152" name="Google Shape;1152;p138"/>
          <p:cNvSpPr txBox="1"/>
          <p:nvPr/>
        </p:nvSpPr>
        <p:spPr>
          <a:xfrm>
            <a:off x="1544596" y="-395417"/>
            <a:ext cx="138600" cy="28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3" name="Google Shape;1153;p138"/>
          <p:cNvSpPr/>
          <p:nvPr/>
        </p:nvSpPr>
        <p:spPr>
          <a:xfrm>
            <a:off x="1569511" y="677893"/>
            <a:ext cx="1751100" cy="62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dirty="0">
                <a:solidFill>
                  <a:srgbClr val="333333"/>
                </a:solidFill>
                <a:latin typeface="Arial"/>
                <a:ea typeface="Arial"/>
                <a:cs typeface="Arial"/>
                <a:sym typeface="Arial"/>
              </a:rPr>
              <a:t>Engagement App</a:t>
            </a:r>
            <a:endParaRPr sz="1600" b="0" i="0" u="none" strike="noStrike" cap="none" dirty="0">
              <a:solidFill>
                <a:srgbClr val="333333"/>
              </a:solidFill>
              <a:latin typeface="Arial"/>
              <a:ea typeface="Arial"/>
              <a:cs typeface="Arial"/>
              <a:sym typeface="Arial"/>
            </a:endParaRPr>
          </a:p>
        </p:txBody>
      </p:sp>
      <p:sp>
        <p:nvSpPr>
          <p:cNvPr id="1154" name="Google Shape;1154;p138"/>
          <p:cNvSpPr/>
          <p:nvPr/>
        </p:nvSpPr>
        <p:spPr>
          <a:xfrm>
            <a:off x="1569511" y="1627654"/>
            <a:ext cx="1751100" cy="62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i="0" u="none" strike="noStrike" cap="none" dirty="0">
                <a:solidFill>
                  <a:srgbClr val="333333"/>
                </a:solidFill>
                <a:latin typeface="Arial"/>
                <a:ea typeface="Arial"/>
                <a:cs typeface="Arial"/>
                <a:sym typeface="Arial"/>
              </a:rPr>
              <a:t>Call Centre as a service</a:t>
            </a:r>
            <a:endParaRPr sz="1600" b="0" i="0" u="none" strike="noStrike" cap="none" dirty="0">
              <a:solidFill>
                <a:srgbClr val="333333"/>
              </a:solidFill>
              <a:latin typeface="Arial"/>
              <a:ea typeface="Arial"/>
              <a:cs typeface="Arial"/>
              <a:sym typeface="Arial"/>
            </a:endParaRPr>
          </a:p>
        </p:txBody>
      </p:sp>
      <p:sp>
        <p:nvSpPr>
          <p:cNvPr id="1155" name="Google Shape;1155;p138"/>
          <p:cNvSpPr/>
          <p:nvPr/>
        </p:nvSpPr>
        <p:spPr>
          <a:xfrm>
            <a:off x="1569511" y="2480130"/>
            <a:ext cx="2084100" cy="62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i="0" u="none" strike="noStrike" cap="none" dirty="0">
                <a:solidFill>
                  <a:srgbClr val="333333"/>
                </a:solidFill>
                <a:latin typeface="Arial"/>
                <a:ea typeface="Arial"/>
                <a:cs typeface="Arial"/>
                <a:sym typeface="Arial"/>
              </a:rPr>
              <a:t>Consumer Collections</a:t>
            </a:r>
            <a:endParaRPr sz="1600" b="0" i="0" u="none" strike="noStrike" cap="none" dirty="0">
              <a:solidFill>
                <a:srgbClr val="333333"/>
              </a:solidFill>
              <a:latin typeface="Arial"/>
              <a:ea typeface="Arial"/>
              <a:cs typeface="Arial"/>
              <a:sym typeface="Arial"/>
            </a:endParaRPr>
          </a:p>
        </p:txBody>
      </p:sp>
      <p:sp>
        <p:nvSpPr>
          <p:cNvPr id="1156" name="Google Shape;1156;p138"/>
          <p:cNvSpPr/>
          <p:nvPr/>
        </p:nvSpPr>
        <p:spPr>
          <a:xfrm>
            <a:off x="1569511" y="3420823"/>
            <a:ext cx="2051700" cy="62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333333"/>
              </a:buClr>
              <a:buSzPts val="1800"/>
              <a:buFont typeface="Arial"/>
              <a:buNone/>
            </a:pPr>
            <a:r>
              <a:rPr lang="en" sz="1600" b="1" dirty="0">
                <a:solidFill>
                  <a:srgbClr val="333333"/>
                </a:solidFill>
                <a:latin typeface="Arial"/>
                <a:ea typeface="Arial"/>
                <a:cs typeface="Arial"/>
                <a:sym typeface="Arial"/>
              </a:rPr>
              <a:t>Customer Credit Vetting</a:t>
            </a:r>
            <a:endParaRPr sz="1600" b="0" i="0" u="none" strike="noStrike" cap="none" dirty="0">
              <a:solidFill>
                <a:srgbClr val="333333"/>
              </a:solidFill>
              <a:latin typeface="Arial"/>
              <a:ea typeface="Arial"/>
              <a:cs typeface="Arial"/>
              <a:sym typeface="Arial"/>
            </a:endParaRPr>
          </a:p>
        </p:txBody>
      </p:sp>
      <p:grpSp>
        <p:nvGrpSpPr>
          <p:cNvPr id="1157" name="Google Shape;1157;p138"/>
          <p:cNvGrpSpPr/>
          <p:nvPr/>
        </p:nvGrpSpPr>
        <p:grpSpPr>
          <a:xfrm>
            <a:off x="8784783" y="4781374"/>
            <a:ext cx="248085" cy="248085"/>
            <a:chOff x="8900592" y="4897185"/>
            <a:chExt cx="186390" cy="186390"/>
          </a:xfrm>
        </p:grpSpPr>
        <p:sp>
          <p:nvSpPr>
            <p:cNvPr id="1158" name="Google Shape;1158;p138"/>
            <p:cNvSpPr/>
            <p:nvPr/>
          </p:nvSpPr>
          <p:spPr>
            <a:xfrm>
              <a:off x="8900592" y="4897185"/>
              <a:ext cx="186390" cy="186390"/>
            </a:xfrm>
            <a:custGeom>
              <a:avLst/>
              <a:gdLst/>
              <a:ahLst/>
              <a:cxnLst/>
              <a:rect l="l" t="t" r="r" b="b"/>
              <a:pathLst>
                <a:path w="186390" h="186390" extrusionOk="0">
                  <a:moveTo>
                    <a:pt x="186390" y="93195"/>
                  </a:moveTo>
                  <a:cubicBezTo>
                    <a:pt x="186390" y="144665"/>
                    <a:pt x="144665" y="186390"/>
                    <a:pt x="93195" y="186390"/>
                  </a:cubicBezTo>
                  <a:cubicBezTo>
                    <a:pt x="41725" y="186390"/>
                    <a:pt x="0" y="144665"/>
                    <a:pt x="0" y="93195"/>
                  </a:cubicBezTo>
                  <a:cubicBezTo>
                    <a:pt x="0" y="41725"/>
                    <a:pt x="41725" y="0"/>
                    <a:pt x="93195" y="0"/>
                  </a:cubicBezTo>
                  <a:cubicBezTo>
                    <a:pt x="144665" y="0"/>
                    <a:pt x="186390" y="41725"/>
                    <a:pt x="186390" y="9319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159" name="Google Shape;1159;p138"/>
            <p:cNvSpPr/>
            <p:nvPr/>
          </p:nvSpPr>
          <p:spPr>
            <a:xfrm>
              <a:off x="8942158" y="4905340"/>
              <a:ext cx="102731" cy="136997"/>
            </a:xfrm>
            <a:custGeom>
              <a:avLst/>
              <a:gdLst/>
              <a:ahLst/>
              <a:cxnLst/>
              <a:rect l="l" t="t" r="r" b="b"/>
              <a:pathLst>
                <a:path w="102731" h="136997" extrusionOk="0">
                  <a:moveTo>
                    <a:pt x="52353" y="136997"/>
                  </a:moveTo>
                  <a:cubicBezTo>
                    <a:pt x="26768" y="137063"/>
                    <a:pt x="66" y="115228"/>
                    <a:pt x="0" y="80107"/>
                  </a:cubicBezTo>
                  <a:cubicBezTo>
                    <a:pt x="-66" y="56890"/>
                    <a:pt x="12431" y="34529"/>
                    <a:pt x="28478" y="21309"/>
                  </a:cubicBezTo>
                  <a:cubicBezTo>
                    <a:pt x="44066" y="8353"/>
                    <a:pt x="65506" y="66"/>
                    <a:pt x="84908" y="0"/>
                  </a:cubicBezTo>
                  <a:cubicBezTo>
                    <a:pt x="87408" y="0"/>
                    <a:pt x="90038" y="197"/>
                    <a:pt x="91617" y="723"/>
                  </a:cubicBezTo>
                  <a:cubicBezTo>
                    <a:pt x="74648" y="4209"/>
                    <a:pt x="61166" y="20060"/>
                    <a:pt x="61231" y="37949"/>
                  </a:cubicBezTo>
                  <a:cubicBezTo>
                    <a:pt x="61231" y="38541"/>
                    <a:pt x="61297" y="39198"/>
                    <a:pt x="61363" y="39462"/>
                  </a:cubicBezTo>
                  <a:cubicBezTo>
                    <a:pt x="89775" y="46367"/>
                    <a:pt x="102600" y="63533"/>
                    <a:pt x="102732" y="87210"/>
                  </a:cubicBezTo>
                  <a:cubicBezTo>
                    <a:pt x="102732" y="110953"/>
                    <a:pt x="83988" y="136932"/>
                    <a:pt x="52353" y="136997"/>
                  </a:cubicBezTo>
                  <a:close/>
                </a:path>
              </a:pathLst>
            </a:custGeom>
            <a:solidFill>
              <a:schemeClr val="lt1"/>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160" name="Google Shape;1160;p138"/>
          <p:cNvGrpSpPr/>
          <p:nvPr/>
        </p:nvGrpSpPr>
        <p:grpSpPr>
          <a:xfrm>
            <a:off x="1613800" y="652790"/>
            <a:ext cx="5646279" cy="699858"/>
            <a:chOff x="2154293" y="2145655"/>
            <a:chExt cx="7528372" cy="933144"/>
          </a:xfrm>
        </p:grpSpPr>
        <p:sp>
          <p:nvSpPr>
            <p:cNvPr id="1161" name="Google Shape;1161;p138"/>
            <p:cNvSpPr/>
            <p:nvPr/>
          </p:nvSpPr>
          <p:spPr>
            <a:xfrm flipH="1">
              <a:off x="4738365" y="2145655"/>
              <a:ext cx="4944300" cy="9324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What it is: </a:t>
              </a:r>
              <a:r>
                <a:rPr lang="en" sz="800">
                  <a:solidFill>
                    <a:srgbClr val="FFFFFF"/>
                  </a:solidFill>
                  <a:latin typeface="Arial"/>
                  <a:ea typeface="Arial"/>
                  <a:cs typeface="Arial"/>
                  <a:sym typeface="Arial"/>
                </a:rPr>
                <a:t>A digital self-service and engagement platform offering usage insights, rewards, and personalised offers.</a:t>
              </a:r>
              <a:br>
                <a:rPr lang="en" sz="800">
                  <a:solidFill>
                    <a:srgbClr val="FFFFFF"/>
                  </a:solidFill>
                  <a:latin typeface="Arial"/>
                  <a:ea typeface="Arial"/>
                  <a:cs typeface="Arial"/>
                  <a:sym typeface="Arial"/>
                </a:rPr>
              </a:b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Drives customer engagement and loyalty while lowering servicing costs via digital channels</a:t>
              </a:r>
              <a:endParaRPr sz="1100" b="0" i="0" u="none" strike="noStrike" cap="none">
                <a:solidFill>
                  <a:srgbClr val="FFFFFF"/>
                </a:solidFill>
                <a:latin typeface="Arial"/>
                <a:ea typeface="Arial"/>
                <a:cs typeface="Arial"/>
                <a:sym typeface="Arial"/>
              </a:endParaRPr>
            </a:p>
          </p:txBody>
        </p:sp>
        <p:sp>
          <p:nvSpPr>
            <p:cNvPr id="1162" name="Google Shape;1162;p138"/>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grpSp>
        <p:nvGrpSpPr>
          <p:cNvPr id="1163" name="Google Shape;1163;p138"/>
          <p:cNvGrpSpPr/>
          <p:nvPr/>
        </p:nvGrpSpPr>
        <p:grpSpPr>
          <a:xfrm>
            <a:off x="1613800" y="1599421"/>
            <a:ext cx="5646279" cy="699858"/>
            <a:chOff x="2154293" y="2145655"/>
            <a:chExt cx="7528372" cy="933144"/>
          </a:xfrm>
        </p:grpSpPr>
        <p:sp>
          <p:nvSpPr>
            <p:cNvPr id="1164" name="Google Shape;1164;p138"/>
            <p:cNvSpPr/>
            <p:nvPr/>
          </p:nvSpPr>
          <p:spPr>
            <a:xfrm flipH="1">
              <a:off x="4738365" y="2145655"/>
              <a:ext cx="4944300" cy="9324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What it is: </a:t>
              </a:r>
              <a:r>
                <a:rPr lang="en" sz="800">
                  <a:solidFill>
                    <a:srgbClr val="FFFFFF"/>
                  </a:solidFill>
                  <a:latin typeface="Arial"/>
                  <a:ea typeface="Arial"/>
                  <a:cs typeface="Arial"/>
                  <a:sym typeface="Arial"/>
                </a:rPr>
                <a:t>Specialised services for postpaid/high-value, customers, offering 24/7/365 flexible and scalable operations.</a:t>
              </a:r>
              <a:endParaRPr sz="900"/>
            </a:p>
            <a:p>
              <a:pPr marL="0" marR="0" lvl="0" indent="0" algn="l" rtl="0">
                <a:lnSpc>
                  <a:spcPct val="100000"/>
                </a:lnSpc>
                <a:spcBef>
                  <a:spcPts val="0"/>
                </a:spcBef>
                <a:spcAft>
                  <a:spcPts val="0"/>
                </a:spcAft>
                <a:buClr>
                  <a:srgbClr val="E60000"/>
                </a:buClr>
                <a:buSzPts val="1200"/>
                <a:buFont typeface="Arial"/>
                <a:buNone/>
              </a:pPr>
              <a:r>
                <a:rPr lang="en" sz="1100" b="0" i="0" u="none" strike="noStrike" cap="none">
                  <a:solidFill>
                    <a:srgbClr val="FFFFFF"/>
                  </a:solidFill>
                  <a:latin typeface="Arial"/>
                  <a:ea typeface="Arial"/>
                  <a:cs typeface="Arial"/>
                  <a:sym typeface="Arial"/>
                </a:rPr>
                <a:t>Value to MVNO: </a:t>
              </a:r>
              <a:r>
                <a:rPr lang="en" sz="800" b="0" i="0" u="none" strike="noStrike" cap="none">
                  <a:solidFill>
                    <a:srgbClr val="FFFFFF"/>
                  </a:solidFill>
                  <a:latin typeface="Arial"/>
                  <a:ea typeface="Arial"/>
                  <a:cs typeface="Arial"/>
                  <a:sym typeface="Arial"/>
                </a:rPr>
                <a:t>Reduces cost and complexity while ensuring scalable, high-quality customer service</a:t>
              </a:r>
              <a:endParaRPr sz="1100" b="0" i="0" u="none" strike="noStrike" cap="none">
                <a:solidFill>
                  <a:srgbClr val="FFFFFF"/>
                </a:solidFill>
                <a:latin typeface="Arial"/>
                <a:ea typeface="Arial"/>
                <a:cs typeface="Arial"/>
                <a:sym typeface="Arial"/>
              </a:endParaRPr>
            </a:p>
          </p:txBody>
        </p:sp>
        <p:sp>
          <p:nvSpPr>
            <p:cNvPr id="1165" name="Google Shape;1165;p138"/>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grpSp>
        <p:nvGrpSpPr>
          <p:cNvPr id="1166" name="Google Shape;1166;p138"/>
          <p:cNvGrpSpPr/>
          <p:nvPr/>
        </p:nvGrpSpPr>
        <p:grpSpPr>
          <a:xfrm>
            <a:off x="1613800" y="2430084"/>
            <a:ext cx="5646279" cy="699858"/>
            <a:chOff x="2154293" y="2145655"/>
            <a:chExt cx="7528372" cy="933144"/>
          </a:xfrm>
        </p:grpSpPr>
        <p:sp>
          <p:nvSpPr>
            <p:cNvPr id="1167" name="Google Shape;1167;p138"/>
            <p:cNvSpPr/>
            <p:nvPr/>
          </p:nvSpPr>
          <p:spPr>
            <a:xfrm flipH="1">
              <a:off x="4738365" y="2145655"/>
              <a:ext cx="4944300" cy="9324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b="0" i="0" u="none" strike="noStrike" cap="none">
                  <a:solidFill>
                    <a:srgbClr val="FFFFFF"/>
                  </a:solidFill>
                  <a:latin typeface="Arial"/>
                  <a:ea typeface="Arial"/>
                  <a:cs typeface="Arial"/>
                  <a:sym typeface="Arial"/>
                </a:rPr>
                <a:t>What it is: </a:t>
              </a:r>
              <a:r>
                <a:rPr lang="en" sz="800" b="0" i="0" u="none" strike="noStrike" cap="none">
                  <a:solidFill>
                    <a:srgbClr val="FFFFFF"/>
                  </a:solidFill>
                  <a:latin typeface="Arial"/>
                  <a:ea typeface="Arial"/>
                  <a:cs typeface="Arial"/>
                  <a:sym typeface="Arial"/>
                </a:rPr>
                <a:t>Managing collections through targeted campaigns, from pre-delinquency to post-write-off stages.</a:t>
              </a:r>
              <a:endParaRPr sz="900"/>
            </a:p>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Improves cash flow and minimises bad debt risk</a:t>
              </a:r>
              <a:endParaRPr sz="1100" b="0" i="0" u="none" strike="noStrike" cap="none">
                <a:solidFill>
                  <a:srgbClr val="FFFFFF"/>
                </a:solidFill>
                <a:latin typeface="Arial"/>
                <a:ea typeface="Arial"/>
                <a:cs typeface="Arial"/>
                <a:sym typeface="Arial"/>
              </a:endParaRPr>
            </a:p>
          </p:txBody>
        </p:sp>
        <p:sp>
          <p:nvSpPr>
            <p:cNvPr id="1168" name="Google Shape;1168;p138"/>
            <p:cNvSpPr/>
            <p:nvPr/>
          </p:nvSpPr>
          <p:spPr>
            <a:xfrm>
              <a:off x="2154293" y="29497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grpSp>
        <p:nvGrpSpPr>
          <p:cNvPr id="1169" name="Google Shape;1169;p138"/>
          <p:cNvGrpSpPr/>
          <p:nvPr/>
        </p:nvGrpSpPr>
        <p:grpSpPr>
          <a:xfrm>
            <a:off x="1613800" y="3355283"/>
            <a:ext cx="5646278" cy="835589"/>
            <a:chOff x="2154293" y="2117080"/>
            <a:chExt cx="7528371" cy="1114119"/>
          </a:xfrm>
        </p:grpSpPr>
        <p:sp>
          <p:nvSpPr>
            <p:cNvPr id="1170" name="Google Shape;1170;p138"/>
            <p:cNvSpPr/>
            <p:nvPr/>
          </p:nvSpPr>
          <p:spPr>
            <a:xfrm flipH="1">
              <a:off x="4738364" y="2117080"/>
              <a:ext cx="4944300" cy="1104600"/>
            </a:xfrm>
            <a:prstGeom prst="roundRect">
              <a:avLst>
                <a:gd name="adj" fmla="val 16667"/>
              </a:avLst>
            </a:prstGeom>
            <a:blipFill rotWithShape="1">
              <a:blip r:embed="rId4">
                <a:alphaModFix/>
              </a:blip>
              <a:stretch>
                <a:fillRect/>
              </a:stretch>
            </a:blipFill>
            <a:ln>
              <a:noFill/>
            </a:ln>
          </p:spPr>
          <p:txBody>
            <a:bodyPr spcFirstLastPara="1" wrap="square" lIns="162000" tIns="6350" rIns="6350" bIns="6350" anchor="ctr" anchorCtr="0">
              <a:noAutofit/>
            </a:bodyPr>
            <a:lstStyle/>
            <a:p>
              <a:pPr marL="0" marR="0" lvl="0" indent="0" algn="l" rtl="0">
                <a:lnSpc>
                  <a:spcPct val="100000"/>
                </a:lnSpc>
                <a:spcBef>
                  <a:spcPts val="0"/>
                </a:spcBef>
                <a:spcAft>
                  <a:spcPts val="0"/>
                </a:spcAft>
                <a:buClr>
                  <a:srgbClr val="E60000"/>
                </a:buClr>
                <a:buSzPts val="1200"/>
                <a:buFont typeface="Arial"/>
                <a:buNone/>
              </a:pPr>
              <a:r>
                <a:rPr lang="en" sz="1100" b="0" i="0" u="none" strike="noStrike" cap="none">
                  <a:solidFill>
                    <a:srgbClr val="FFFFFF"/>
                  </a:solidFill>
                  <a:latin typeface="Arial"/>
                  <a:ea typeface="Arial"/>
                  <a:cs typeface="Arial"/>
                  <a:sym typeface="Arial"/>
                </a:rPr>
                <a:t>What it is</a:t>
              </a:r>
              <a:r>
                <a:rPr lang="en" sz="800" b="0" i="0" u="none" strike="noStrike" cap="none">
                  <a:solidFill>
                    <a:srgbClr val="FFFFFF"/>
                  </a:solidFill>
                  <a:latin typeface="Arial"/>
                  <a:ea typeface="Arial"/>
                  <a:cs typeface="Arial"/>
                  <a:sym typeface="Arial"/>
                </a:rPr>
                <a:t>: Applying credit risk management principles to assess and evaluate the creditworthiness of an individual to determine their ability to honour their commitments</a:t>
              </a:r>
              <a:endParaRPr sz="900"/>
            </a:p>
            <a:p>
              <a:pPr marL="0" marR="0" lvl="0" indent="0" algn="l" rtl="0">
                <a:lnSpc>
                  <a:spcPct val="100000"/>
                </a:lnSpc>
                <a:spcBef>
                  <a:spcPts val="0"/>
                </a:spcBef>
                <a:spcAft>
                  <a:spcPts val="0"/>
                </a:spcAft>
                <a:buClr>
                  <a:srgbClr val="E60000"/>
                </a:buClr>
                <a:buSzPts val="1200"/>
                <a:buFont typeface="Arial"/>
                <a:buNone/>
              </a:pPr>
              <a:r>
                <a:rPr lang="en" sz="1100">
                  <a:solidFill>
                    <a:srgbClr val="FFFFFF"/>
                  </a:solidFill>
                  <a:latin typeface="Arial"/>
                  <a:ea typeface="Arial"/>
                  <a:cs typeface="Arial"/>
                  <a:sym typeface="Arial"/>
                </a:rPr>
                <a:t>Value to MVNO: </a:t>
              </a:r>
              <a:r>
                <a:rPr lang="en" sz="800">
                  <a:solidFill>
                    <a:srgbClr val="FFFFFF"/>
                  </a:solidFill>
                  <a:latin typeface="Arial"/>
                  <a:ea typeface="Arial"/>
                  <a:cs typeface="Arial"/>
                  <a:sym typeface="Arial"/>
                </a:rPr>
                <a:t>Mitigates risk and enables confident growth in postpaid and financed offerings</a:t>
              </a:r>
              <a:endParaRPr sz="1100" b="0" i="0" u="none" strike="noStrike" cap="none">
                <a:solidFill>
                  <a:srgbClr val="FFFFFF"/>
                </a:solidFill>
                <a:latin typeface="Arial"/>
                <a:ea typeface="Arial"/>
                <a:cs typeface="Arial"/>
                <a:sym typeface="Arial"/>
              </a:endParaRPr>
            </a:p>
          </p:txBody>
        </p:sp>
        <p:sp>
          <p:nvSpPr>
            <p:cNvPr id="1171" name="Google Shape;1171;p138"/>
            <p:cNvSpPr/>
            <p:nvPr/>
          </p:nvSpPr>
          <p:spPr>
            <a:xfrm>
              <a:off x="2154293" y="3102194"/>
              <a:ext cx="4086588" cy="129005"/>
            </a:xfrm>
            <a:custGeom>
              <a:avLst/>
              <a:gdLst/>
              <a:ahLst/>
              <a:cxnLst/>
              <a:rect l="l" t="t" r="r" b="b"/>
              <a:pathLst>
                <a:path w="4086588" h="129005" extrusionOk="0">
                  <a:moveTo>
                    <a:pt x="223582" y="0"/>
                  </a:moveTo>
                  <a:cubicBezTo>
                    <a:pt x="235062" y="0"/>
                    <a:pt x="246525" y="4341"/>
                    <a:pt x="255262" y="13022"/>
                  </a:cubicBezTo>
                  <a:lnTo>
                    <a:pt x="282662" y="40247"/>
                  </a:lnTo>
                  <a:cubicBezTo>
                    <a:pt x="294405" y="51914"/>
                    <a:pt x="310201" y="58443"/>
                    <a:pt x="326837" y="58443"/>
                  </a:cubicBezTo>
                  <a:lnTo>
                    <a:pt x="1241302" y="58443"/>
                  </a:lnTo>
                  <a:lnTo>
                    <a:pt x="1261215" y="58443"/>
                  </a:lnTo>
                  <a:lnTo>
                    <a:pt x="1261355" y="58443"/>
                  </a:lnTo>
                  <a:lnTo>
                    <a:pt x="1290509" y="58443"/>
                  </a:lnTo>
                  <a:lnTo>
                    <a:pt x="1497124" y="58443"/>
                  </a:lnTo>
                  <a:lnTo>
                    <a:pt x="2198552" y="58443"/>
                  </a:lnTo>
                  <a:lnTo>
                    <a:pt x="2247759" y="58443"/>
                  </a:lnTo>
                  <a:lnTo>
                    <a:pt x="2431502" y="58443"/>
                  </a:lnTo>
                  <a:lnTo>
                    <a:pt x="2431642" y="58443"/>
                  </a:lnTo>
                  <a:lnTo>
                    <a:pt x="2454374" y="58443"/>
                  </a:lnTo>
                  <a:lnTo>
                    <a:pt x="2825233" y="58443"/>
                  </a:lnTo>
                  <a:lnTo>
                    <a:pt x="2874440" y="58443"/>
                  </a:lnTo>
                  <a:lnTo>
                    <a:pt x="3081055" y="58443"/>
                  </a:lnTo>
                  <a:lnTo>
                    <a:pt x="3388753" y="58443"/>
                  </a:lnTo>
                  <a:lnTo>
                    <a:pt x="3388892" y="58443"/>
                  </a:lnTo>
                  <a:lnTo>
                    <a:pt x="4015434" y="58443"/>
                  </a:lnTo>
                  <a:lnTo>
                    <a:pt x="4015573" y="58443"/>
                  </a:lnTo>
                  <a:cubicBezTo>
                    <a:pt x="4054715" y="58443"/>
                    <a:pt x="4086588" y="89974"/>
                    <a:pt x="4086588" y="129005"/>
                  </a:cubicBezTo>
                  <a:lnTo>
                    <a:pt x="3459907" y="129005"/>
                  </a:lnTo>
                  <a:lnTo>
                    <a:pt x="2754218" y="129005"/>
                  </a:lnTo>
                  <a:lnTo>
                    <a:pt x="2502657" y="129005"/>
                  </a:lnTo>
                  <a:lnTo>
                    <a:pt x="2127537" y="129005"/>
                  </a:lnTo>
                  <a:lnTo>
                    <a:pt x="1332370" y="129005"/>
                  </a:lnTo>
                  <a:lnTo>
                    <a:pt x="1170287" y="129005"/>
                  </a:lnTo>
                  <a:lnTo>
                    <a:pt x="0" y="129005"/>
                  </a:lnTo>
                  <a:cubicBezTo>
                    <a:pt x="0" y="90113"/>
                    <a:pt x="31733" y="58443"/>
                    <a:pt x="71015" y="58443"/>
                  </a:cubicBezTo>
                  <a:lnTo>
                    <a:pt x="120222" y="58443"/>
                  </a:lnTo>
                  <a:cubicBezTo>
                    <a:pt x="136718" y="58443"/>
                    <a:pt x="152654" y="51914"/>
                    <a:pt x="164397" y="40247"/>
                  </a:cubicBezTo>
                  <a:lnTo>
                    <a:pt x="191796" y="13022"/>
                  </a:lnTo>
                  <a:cubicBezTo>
                    <a:pt x="200603" y="4341"/>
                    <a:pt x="212101" y="0"/>
                    <a:pt x="223582" y="0"/>
                  </a:cubicBezTo>
                  <a:close/>
                </a:path>
              </a:pathLst>
            </a:custGeom>
            <a:gradFill>
              <a:gsLst>
                <a:gs pos="0">
                  <a:srgbClr val="666666"/>
                </a:gs>
                <a:gs pos="100000">
                  <a:srgbClr val="4A4D4E"/>
                </a:gs>
              </a:gsLst>
              <a:lin ang="0" scaled="0"/>
            </a:gra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dk1"/>
                </a:buClr>
                <a:buSzPts val="1400"/>
                <a:buFont typeface="Arial"/>
                <a:buNone/>
              </a:pPr>
              <a:endParaRPr sz="1200" b="0" i="0" u="none" strike="noStrike" cap="none">
                <a:solidFill>
                  <a:srgbClr val="000000"/>
                </a:solidFill>
                <a:latin typeface="Arial"/>
                <a:ea typeface="Arial"/>
                <a:cs typeface="Arial"/>
                <a:sym typeface="Arial"/>
              </a:endParaRPr>
            </a:p>
          </p:txBody>
        </p:sp>
      </p:grpSp>
      <p:sp>
        <p:nvSpPr>
          <p:cNvPr id="1172" name="Google Shape;1172;p138"/>
          <p:cNvSpPr txBox="1"/>
          <p:nvPr/>
        </p:nvSpPr>
        <p:spPr>
          <a:xfrm>
            <a:off x="77851" y="88956"/>
            <a:ext cx="5152200" cy="3399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595959"/>
              </a:buClr>
              <a:buSzPts val="1800"/>
              <a:buFont typeface="Arial"/>
              <a:buNone/>
            </a:pPr>
            <a:r>
              <a:rPr lang="en" sz="1800" b="1" i="0" u="none" strike="noStrike" cap="none">
                <a:solidFill>
                  <a:srgbClr val="595959"/>
                </a:solidFill>
                <a:latin typeface="Arial"/>
                <a:ea typeface="Arial"/>
                <a:cs typeface="Arial"/>
                <a:sym typeface="Arial"/>
              </a:rPr>
              <a:t>Vodacom MVNO | </a:t>
            </a:r>
            <a:r>
              <a:rPr lang="en" sz="1800" b="1" i="0" u="none" strike="noStrike" cap="none">
                <a:solidFill>
                  <a:srgbClr val="E60000"/>
                </a:solidFill>
                <a:latin typeface="Arial"/>
                <a:ea typeface="Arial"/>
                <a:cs typeface="Arial"/>
                <a:sym typeface="Arial"/>
              </a:rPr>
              <a:t>What’s Next</a:t>
            </a:r>
            <a:endParaRPr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1177" name="Google Shape;1177;p139"/>
          <p:cNvSpPr/>
          <p:nvPr/>
        </p:nvSpPr>
        <p:spPr>
          <a:xfrm>
            <a:off x="68725" y="88375"/>
            <a:ext cx="1089900" cy="4074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78" name="Google Shape;1178;p139" descr="A person holding a phone&#10;&#10;Description automatically generated"/>
          <p:cNvPicPr preferRelativeResize="0">
            <a:picLocks noGrp="1"/>
          </p:cNvPicPr>
          <p:nvPr>
            <p:ph type="pic" idx="2"/>
          </p:nvPr>
        </p:nvPicPr>
        <p:blipFill rotWithShape="1">
          <a:blip r:embed="rId3">
            <a:alphaModFix/>
          </a:blip>
          <a:srcRect t="2435" b="2445"/>
          <a:stretch/>
        </p:blipFill>
        <p:spPr>
          <a:xfrm>
            <a:off x="0" y="0"/>
            <a:ext cx="9143999" cy="4900350"/>
          </a:xfrm>
          <a:prstGeom prst="rect">
            <a:avLst/>
          </a:prstGeom>
          <a:noFill/>
          <a:ln>
            <a:noFill/>
          </a:ln>
        </p:spPr>
      </p:pic>
      <p:sp>
        <p:nvSpPr>
          <p:cNvPr id="1179" name="Google Shape;1179;p139"/>
          <p:cNvSpPr txBox="1">
            <a:spLocks noGrp="1"/>
          </p:cNvSpPr>
          <p:nvPr>
            <p:ph type="title"/>
          </p:nvPr>
        </p:nvSpPr>
        <p:spPr>
          <a:xfrm>
            <a:off x="663688" y="1687125"/>
            <a:ext cx="7999200" cy="558900"/>
          </a:xfrm>
          <a:prstGeom prst="rect">
            <a:avLst/>
          </a:prstGeom>
          <a:noFill/>
          <a:ln>
            <a:noFill/>
          </a:ln>
        </p:spPr>
        <p:txBody>
          <a:bodyPr spcFirstLastPara="1" wrap="square" lIns="68575" tIns="34275" rIns="68575" bIns="34275" anchor="t" anchorCtr="0">
            <a:noAutofit/>
          </a:bodyPr>
          <a:lstStyle/>
          <a:p>
            <a:pPr marL="0" lvl="0" indent="0" algn="l" rtl="0">
              <a:lnSpc>
                <a:spcPct val="109090"/>
              </a:lnSpc>
              <a:spcBef>
                <a:spcPts val="0"/>
              </a:spcBef>
              <a:spcAft>
                <a:spcPts val="0"/>
              </a:spcAft>
              <a:buClr>
                <a:schemeClr val="dk1"/>
              </a:buClr>
              <a:buSzPts val="800"/>
              <a:buFont typeface="Arial"/>
              <a:buNone/>
            </a:pPr>
            <a:r>
              <a:rPr lang="en" sz="2500"/>
              <a:t>Let’s explore potential</a:t>
            </a:r>
            <a:endParaRPr sz="2500"/>
          </a:p>
          <a:p>
            <a:pPr marL="0" lvl="0" indent="0" algn="l" rtl="0">
              <a:lnSpc>
                <a:spcPct val="109090"/>
              </a:lnSpc>
              <a:spcBef>
                <a:spcPts val="0"/>
              </a:spcBef>
              <a:spcAft>
                <a:spcPts val="0"/>
              </a:spcAft>
              <a:buClr>
                <a:schemeClr val="dk1"/>
              </a:buClr>
              <a:buSzPts val="800"/>
              <a:buFont typeface="Arial"/>
              <a:buNone/>
            </a:pPr>
            <a:r>
              <a:rPr lang="en" sz="2500"/>
              <a:t>partnership opportunities</a:t>
            </a:r>
            <a:endParaRPr sz="2500"/>
          </a:p>
        </p:txBody>
      </p:sp>
      <p:pic>
        <p:nvPicPr>
          <p:cNvPr id="1180" name="Google Shape;1180;p139" descr="A logo with a circle and a circle in the middle&#10;&#10;Description automatically generated"/>
          <p:cNvPicPr preferRelativeResize="0"/>
          <p:nvPr/>
        </p:nvPicPr>
        <p:blipFill rotWithShape="1">
          <a:blip r:embed="rId4">
            <a:alphaModFix/>
          </a:blip>
          <a:srcRect/>
          <a:stretch/>
        </p:blipFill>
        <p:spPr>
          <a:xfrm>
            <a:off x="481113" y="2508949"/>
            <a:ext cx="2513900" cy="1089401"/>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lo_covers">
  <a:themeElements>
    <a:clrScheme name="Circles palette 1">
      <a:dk1>
        <a:srgbClr val="000000"/>
      </a:dk1>
      <a:lt1>
        <a:srgbClr val="FFFFFF"/>
      </a:lt1>
      <a:dk2>
        <a:srgbClr val="1A4BB8"/>
      </a:dk2>
      <a:lt2>
        <a:srgbClr val="4D83DB"/>
      </a:lt2>
      <a:accent1>
        <a:srgbClr val="00F2A1"/>
      </a:accent1>
      <a:accent2>
        <a:srgbClr val="8027FF"/>
      </a:accent2>
      <a:accent3>
        <a:srgbClr val="787878"/>
      </a:accent3>
      <a:accent4>
        <a:srgbClr val="B3B3B3"/>
      </a:accent4>
      <a:accent5>
        <a:srgbClr val="D2D2D2"/>
      </a:accent5>
      <a:accent6>
        <a:srgbClr val="EBEBEB"/>
      </a:accent6>
      <a:hlink>
        <a:srgbClr val="6B1FD8"/>
      </a:hlink>
      <a:folHlink>
        <a:srgbClr val="2828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lo_covers">
  <a:themeElements>
    <a:clrScheme name="Circles palette 1">
      <a:dk1>
        <a:srgbClr val="000000"/>
      </a:dk1>
      <a:lt1>
        <a:srgbClr val="FFFFFF"/>
      </a:lt1>
      <a:dk2>
        <a:srgbClr val="1A4BB8"/>
      </a:dk2>
      <a:lt2>
        <a:srgbClr val="4D83DB"/>
      </a:lt2>
      <a:accent1>
        <a:srgbClr val="00F2A1"/>
      </a:accent1>
      <a:accent2>
        <a:srgbClr val="8027FF"/>
      </a:accent2>
      <a:accent3>
        <a:srgbClr val="787878"/>
      </a:accent3>
      <a:accent4>
        <a:srgbClr val="B3B3B3"/>
      </a:accent4>
      <a:accent5>
        <a:srgbClr val="D2D2D2"/>
      </a:accent5>
      <a:accent6>
        <a:srgbClr val="EBEBEB"/>
      </a:accent6>
      <a:hlink>
        <a:srgbClr val="6B1FD8"/>
      </a:hlink>
      <a:folHlink>
        <a:srgbClr val="28282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White">
  <a:themeElements>
    <a:clrScheme name="Scheme1">
      <a:dk1>
        <a:srgbClr val="000869"/>
      </a:dk1>
      <a:lt1>
        <a:srgbClr val="FFFFFF"/>
      </a:lt1>
      <a:dk2>
        <a:srgbClr val="FFFFFF"/>
      </a:dk2>
      <a:lt2>
        <a:srgbClr val="FFFFFF"/>
      </a:lt2>
      <a:accent1>
        <a:srgbClr val="000869"/>
      </a:accent1>
      <a:accent2>
        <a:srgbClr val="00ABEF"/>
      </a:accent2>
      <a:accent3>
        <a:srgbClr val="0015C4"/>
      </a:accent3>
      <a:accent4>
        <a:srgbClr val="D9E0E9"/>
      </a:accent4>
      <a:accent5>
        <a:srgbClr val="4B5B6C"/>
      </a:accent5>
      <a:accent6>
        <a:srgbClr val="B8C4D3"/>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1599</Words>
  <Application>Microsoft Office PowerPoint</Application>
  <PresentationFormat>On-screen Show (16:9)</PresentationFormat>
  <Paragraphs>213</Paragraphs>
  <Slides>18</Slides>
  <Notes>18</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18</vt:i4>
      </vt:variant>
    </vt:vector>
  </HeadingPairs>
  <TitlesOfParts>
    <vt:vector size="32" baseType="lpstr">
      <vt:lpstr>Roboto Thin</vt:lpstr>
      <vt:lpstr>DM Sans</vt:lpstr>
      <vt:lpstr>Arial</vt:lpstr>
      <vt:lpstr>Roboto Light</vt:lpstr>
      <vt:lpstr>Roboto</vt:lpstr>
      <vt:lpstr>Trebuchet MS</vt:lpstr>
      <vt:lpstr>Calibri</vt:lpstr>
      <vt:lpstr>Quattrocento Sans</vt:lpstr>
      <vt:lpstr>Lato Light</vt:lpstr>
      <vt:lpstr>Simple Light</vt:lpstr>
      <vt:lpstr>Delo_covers</vt:lpstr>
      <vt:lpstr>Delo_covers</vt:lpstr>
      <vt:lpstr>Simple Light</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Circles’ MAXIM</vt:lpstr>
      <vt:lpstr>PowerPoint Presentation</vt:lpstr>
      <vt:lpstr>PowerPoint Presentation</vt:lpstr>
      <vt:lpstr>PowerPoint Presentation</vt:lpstr>
      <vt:lpstr>Let’s explore potential partnership opportunities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Shirley Tan</dc:creator>
  <cp:lastModifiedBy>Liberty Wireless Pte Ltd</cp:lastModifiedBy>
  <cp:revision>2</cp:revision>
  <dcterms:modified xsi:type="dcterms:W3CDTF">2026-06-08T08:59:45Z</dcterms:modified>
</cp:coreProperties>
</file>