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816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29.png"/><Relationship Id="rId10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2.png"/><Relationship Id="rId7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30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1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13.png"/><Relationship Id="rId17" Type="http://schemas.openxmlformats.org/officeDocument/2006/relationships/image" Target="../media/image44.png"/><Relationship Id="rId2" Type="http://schemas.openxmlformats.org/officeDocument/2006/relationships/image" Target="../media/image35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openxmlformats.org/officeDocument/2006/relationships/image" Target="../media/image12.png"/><Relationship Id="rId5" Type="http://schemas.openxmlformats.org/officeDocument/2006/relationships/image" Target="../media/image38.png"/><Relationship Id="rId15" Type="http://schemas.openxmlformats.org/officeDocument/2006/relationships/image" Target="../media/image34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4.png"/><Relationship Id="rId7" Type="http://schemas.openxmlformats.org/officeDocument/2006/relationships/image" Target="../media/image1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30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55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13.png"/><Relationship Id="rId10" Type="http://schemas.openxmlformats.org/officeDocument/2006/relationships/image" Target="../media/image62.png"/><Relationship Id="rId4" Type="http://schemas.openxmlformats.org/officeDocument/2006/relationships/image" Target="../media/image12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47034"/>
            <a:ext cx="20104097" cy="47615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626" y="1981368"/>
            <a:ext cx="156727" cy="1452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195" y="1978360"/>
            <a:ext cx="153916" cy="1512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938" y="1981368"/>
            <a:ext cx="128113" cy="14520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952279" y="1981368"/>
            <a:ext cx="36195" cy="145415"/>
          </a:xfrm>
          <a:custGeom>
            <a:avLst/>
            <a:gdLst/>
            <a:ahLst/>
            <a:cxnLst/>
            <a:rect l="l" t="t" r="r" b="b"/>
            <a:pathLst>
              <a:path w="36195" h="145414">
                <a:moveTo>
                  <a:pt x="36090" y="0"/>
                </a:moveTo>
                <a:lnTo>
                  <a:pt x="0" y="0"/>
                </a:lnTo>
                <a:lnTo>
                  <a:pt x="0" y="145203"/>
                </a:lnTo>
                <a:lnTo>
                  <a:pt x="36090" y="145203"/>
                </a:lnTo>
                <a:lnTo>
                  <a:pt x="36090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06113" y="1981802"/>
            <a:ext cx="107950" cy="144780"/>
          </a:xfrm>
          <a:custGeom>
            <a:avLst/>
            <a:gdLst/>
            <a:ahLst/>
            <a:cxnLst/>
            <a:rect l="l" t="t" r="r" b="b"/>
            <a:pathLst>
              <a:path w="107950" h="144780">
                <a:moveTo>
                  <a:pt x="107810" y="113030"/>
                </a:moveTo>
                <a:lnTo>
                  <a:pt x="36055" y="113030"/>
                </a:lnTo>
                <a:lnTo>
                  <a:pt x="36055" y="0"/>
                </a:lnTo>
                <a:lnTo>
                  <a:pt x="0" y="0"/>
                </a:lnTo>
                <a:lnTo>
                  <a:pt x="0" y="113030"/>
                </a:lnTo>
                <a:lnTo>
                  <a:pt x="0" y="144780"/>
                </a:lnTo>
                <a:lnTo>
                  <a:pt x="107810" y="144780"/>
                </a:lnTo>
                <a:lnTo>
                  <a:pt x="107810" y="11303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84547" y="1981802"/>
            <a:ext cx="109855" cy="144780"/>
          </a:xfrm>
          <a:custGeom>
            <a:avLst/>
            <a:gdLst/>
            <a:ahLst/>
            <a:cxnLst/>
            <a:rect l="l" t="t" r="r" b="b"/>
            <a:pathLst>
              <a:path w="109854" h="144780">
                <a:moveTo>
                  <a:pt x="109753" y="0"/>
                </a:moveTo>
                <a:lnTo>
                  <a:pt x="0" y="0"/>
                </a:lnTo>
                <a:lnTo>
                  <a:pt x="0" y="30480"/>
                </a:lnTo>
                <a:lnTo>
                  <a:pt x="0" y="57150"/>
                </a:lnTo>
                <a:lnTo>
                  <a:pt x="0" y="87630"/>
                </a:lnTo>
                <a:lnTo>
                  <a:pt x="0" y="113030"/>
                </a:lnTo>
                <a:lnTo>
                  <a:pt x="0" y="144780"/>
                </a:lnTo>
                <a:lnTo>
                  <a:pt x="109753" y="144780"/>
                </a:lnTo>
                <a:lnTo>
                  <a:pt x="109753" y="113030"/>
                </a:lnTo>
                <a:lnTo>
                  <a:pt x="36080" y="113030"/>
                </a:lnTo>
                <a:lnTo>
                  <a:pt x="36080" y="87630"/>
                </a:lnTo>
                <a:lnTo>
                  <a:pt x="100368" y="87630"/>
                </a:lnTo>
                <a:lnTo>
                  <a:pt x="100368" y="57150"/>
                </a:lnTo>
                <a:lnTo>
                  <a:pt x="36080" y="57150"/>
                </a:lnTo>
                <a:lnTo>
                  <a:pt x="36080" y="30480"/>
                </a:lnTo>
                <a:lnTo>
                  <a:pt x="109753" y="30480"/>
                </a:lnTo>
                <a:lnTo>
                  <a:pt x="109753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63621" y="1637505"/>
            <a:ext cx="518795" cy="281940"/>
          </a:xfrm>
          <a:custGeom>
            <a:avLst/>
            <a:gdLst/>
            <a:ahLst/>
            <a:cxnLst/>
            <a:rect l="l" t="t" r="r" b="b"/>
            <a:pathLst>
              <a:path w="518795" h="281939">
                <a:moveTo>
                  <a:pt x="231571" y="104254"/>
                </a:moveTo>
                <a:lnTo>
                  <a:pt x="229362" y="81648"/>
                </a:lnTo>
                <a:lnTo>
                  <a:pt x="223710" y="63017"/>
                </a:lnTo>
                <a:lnTo>
                  <a:pt x="223291" y="61633"/>
                </a:lnTo>
                <a:lnTo>
                  <a:pt x="199593" y="29324"/>
                </a:lnTo>
                <a:lnTo>
                  <a:pt x="162217" y="8826"/>
                </a:lnTo>
                <a:lnTo>
                  <a:pt x="161925" y="8763"/>
                </a:lnTo>
                <a:lnTo>
                  <a:pt x="161925" y="104254"/>
                </a:lnTo>
                <a:lnTo>
                  <a:pt x="160972" y="114147"/>
                </a:lnTo>
                <a:lnTo>
                  <a:pt x="132207" y="146354"/>
                </a:lnTo>
                <a:lnTo>
                  <a:pt x="111252" y="149567"/>
                </a:lnTo>
                <a:lnTo>
                  <a:pt x="69621" y="149567"/>
                </a:lnTo>
                <a:lnTo>
                  <a:pt x="69621" y="63017"/>
                </a:lnTo>
                <a:lnTo>
                  <a:pt x="111252" y="63017"/>
                </a:lnTo>
                <a:lnTo>
                  <a:pt x="148183" y="74206"/>
                </a:lnTo>
                <a:lnTo>
                  <a:pt x="161925" y="104254"/>
                </a:lnTo>
                <a:lnTo>
                  <a:pt x="161925" y="8763"/>
                </a:lnTo>
                <a:lnTo>
                  <a:pt x="139052" y="3581"/>
                </a:lnTo>
                <a:lnTo>
                  <a:pt x="112903" y="1663"/>
                </a:lnTo>
                <a:lnTo>
                  <a:pt x="0" y="1663"/>
                </a:lnTo>
                <a:lnTo>
                  <a:pt x="0" y="281838"/>
                </a:lnTo>
                <a:lnTo>
                  <a:pt x="69646" y="281838"/>
                </a:lnTo>
                <a:lnTo>
                  <a:pt x="69646" y="210553"/>
                </a:lnTo>
                <a:lnTo>
                  <a:pt x="107149" y="210553"/>
                </a:lnTo>
                <a:lnTo>
                  <a:pt x="158915" y="203161"/>
                </a:lnTo>
                <a:lnTo>
                  <a:pt x="198094" y="181965"/>
                </a:lnTo>
                <a:lnTo>
                  <a:pt x="222300" y="149567"/>
                </a:lnTo>
                <a:lnTo>
                  <a:pt x="222796" y="148691"/>
                </a:lnTo>
                <a:lnTo>
                  <a:pt x="222910" y="148501"/>
                </a:lnTo>
                <a:lnTo>
                  <a:pt x="229260" y="127723"/>
                </a:lnTo>
                <a:lnTo>
                  <a:pt x="231571" y="104254"/>
                </a:lnTo>
                <a:close/>
              </a:path>
              <a:path w="518795" h="281939">
                <a:moveTo>
                  <a:pt x="518248" y="281838"/>
                </a:moveTo>
                <a:lnTo>
                  <a:pt x="497941" y="233629"/>
                </a:lnTo>
                <a:lnTo>
                  <a:pt x="472960" y="174294"/>
                </a:lnTo>
                <a:lnTo>
                  <a:pt x="433755" y="81178"/>
                </a:lnTo>
                <a:lnTo>
                  <a:pt x="402475" y="6883"/>
                </a:lnTo>
                <a:lnTo>
                  <a:pt x="402475" y="174294"/>
                </a:lnTo>
                <a:lnTo>
                  <a:pt x="329946" y="174294"/>
                </a:lnTo>
                <a:lnTo>
                  <a:pt x="366217" y="81178"/>
                </a:lnTo>
                <a:lnTo>
                  <a:pt x="402475" y="174294"/>
                </a:lnTo>
                <a:lnTo>
                  <a:pt x="402475" y="6883"/>
                </a:lnTo>
                <a:lnTo>
                  <a:pt x="399580" y="0"/>
                </a:lnTo>
                <a:lnTo>
                  <a:pt x="333235" y="0"/>
                </a:lnTo>
                <a:lnTo>
                  <a:pt x="214147" y="281838"/>
                </a:lnTo>
                <a:lnTo>
                  <a:pt x="288328" y="281838"/>
                </a:lnTo>
                <a:lnTo>
                  <a:pt x="306870" y="233629"/>
                </a:lnTo>
                <a:lnTo>
                  <a:pt x="425551" y="233629"/>
                </a:lnTo>
                <a:lnTo>
                  <a:pt x="444487" y="281838"/>
                </a:lnTo>
                <a:lnTo>
                  <a:pt x="518248" y="281838"/>
                </a:lnTo>
                <a:close/>
              </a:path>
            </a:pathLst>
          </a:custGeom>
          <a:solidFill>
            <a:srgbClr val="19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39896" y="1638674"/>
            <a:ext cx="643890" cy="280670"/>
          </a:xfrm>
          <a:custGeom>
            <a:avLst/>
            <a:gdLst/>
            <a:ahLst/>
            <a:cxnLst/>
            <a:rect l="l" t="t" r="r" b="b"/>
            <a:pathLst>
              <a:path w="643889" h="280669">
                <a:moveTo>
                  <a:pt x="248056" y="0"/>
                </a:moveTo>
                <a:lnTo>
                  <a:pt x="0" y="0"/>
                </a:lnTo>
                <a:lnTo>
                  <a:pt x="0" y="62230"/>
                </a:lnTo>
                <a:lnTo>
                  <a:pt x="89420" y="62230"/>
                </a:lnTo>
                <a:lnTo>
                  <a:pt x="89420" y="280670"/>
                </a:lnTo>
                <a:lnTo>
                  <a:pt x="159067" y="280670"/>
                </a:lnTo>
                <a:lnTo>
                  <a:pt x="159067" y="62230"/>
                </a:lnTo>
                <a:lnTo>
                  <a:pt x="248056" y="62230"/>
                </a:lnTo>
                <a:lnTo>
                  <a:pt x="248056" y="0"/>
                </a:lnTo>
                <a:close/>
              </a:path>
              <a:path w="643889" h="280669">
                <a:moveTo>
                  <a:pt x="542112" y="280670"/>
                </a:moveTo>
                <a:lnTo>
                  <a:pt x="480364" y="199491"/>
                </a:lnTo>
                <a:lnTo>
                  <a:pt x="470014" y="185889"/>
                </a:lnTo>
                <a:lnTo>
                  <a:pt x="481939" y="178866"/>
                </a:lnTo>
                <a:lnTo>
                  <a:pt x="509308" y="150749"/>
                </a:lnTo>
                <a:lnTo>
                  <a:pt x="516280" y="136867"/>
                </a:lnTo>
                <a:lnTo>
                  <a:pt x="519899" y="126657"/>
                </a:lnTo>
                <a:lnTo>
                  <a:pt x="522605" y="113245"/>
                </a:lnTo>
                <a:lnTo>
                  <a:pt x="523595" y="98945"/>
                </a:lnTo>
                <a:lnTo>
                  <a:pt x="521322" y="77304"/>
                </a:lnTo>
                <a:lnTo>
                  <a:pt x="505358" y="41236"/>
                </a:lnTo>
                <a:lnTo>
                  <a:pt x="474726" y="15544"/>
                </a:lnTo>
                <a:lnTo>
                  <a:pt x="454329" y="7150"/>
                </a:lnTo>
                <a:lnTo>
                  <a:pt x="454329" y="98945"/>
                </a:lnTo>
                <a:lnTo>
                  <a:pt x="453263" y="107238"/>
                </a:lnTo>
                <a:lnTo>
                  <a:pt x="424954" y="134175"/>
                </a:lnTo>
                <a:lnTo>
                  <a:pt x="405739" y="136867"/>
                </a:lnTo>
                <a:lnTo>
                  <a:pt x="354634" y="136867"/>
                </a:lnTo>
                <a:lnTo>
                  <a:pt x="354634" y="61874"/>
                </a:lnTo>
                <a:lnTo>
                  <a:pt x="406133" y="61874"/>
                </a:lnTo>
                <a:lnTo>
                  <a:pt x="446252" y="77304"/>
                </a:lnTo>
                <a:lnTo>
                  <a:pt x="454329" y="98945"/>
                </a:lnTo>
                <a:lnTo>
                  <a:pt x="454329" y="7150"/>
                </a:lnTo>
                <a:lnTo>
                  <a:pt x="432803" y="2286"/>
                </a:lnTo>
                <a:lnTo>
                  <a:pt x="407822" y="431"/>
                </a:lnTo>
                <a:lnTo>
                  <a:pt x="285013" y="431"/>
                </a:lnTo>
                <a:lnTo>
                  <a:pt x="285013" y="280670"/>
                </a:lnTo>
                <a:lnTo>
                  <a:pt x="354634" y="280670"/>
                </a:lnTo>
                <a:lnTo>
                  <a:pt x="354634" y="199491"/>
                </a:lnTo>
                <a:lnTo>
                  <a:pt x="397891" y="199491"/>
                </a:lnTo>
                <a:lnTo>
                  <a:pt x="458038" y="280670"/>
                </a:lnTo>
                <a:lnTo>
                  <a:pt x="542112" y="280670"/>
                </a:lnTo>
                <a:close/>
              </a:path>
              <a:path w="643889" h="280669">
                <a:moveTo>
                  <a:pt x="643559" y="469"/>
                </a:moveTo>
                <a:lnTo>
                  <a:pt x="573900" y="469"/>
                </a:lnTo>
                <a:lnTo>
                  <a:pt x="573900" y="280670"/>
                </a:lnTo>
                <a:lnTo>
                  <a:pt x="643559" y="280670"/>
                </a:lnTo>
                <a:lnTo>
                  <a:pt x="643559" y="469"/>
                </a:lnTo>
                <a:close/>
              </a:path>
            </a:pathLst>
          </a:custGeom>
          <a:solidFill>
            <a:srgbClr val="19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28488" y="1633369"/>
            <a:ext cx="297180" cy="292100"/>
          </a:xfrm>
          <a:custGeom>
            <a:avLst/>
            <a:gdLst/>
            <a:ahLst/>
            <a:cxnLst/>
            <a:rect l="l" t="t" r="r" b="b"/>
            <a:pathLst>
              <a:path w="297179" h="292100">
                <a:moveTo>
                  <a:pt x="148348" y="0"/>
                </a:moveTo>
                <a:lnTo>
                  <a:pt x="89529" y="11320"/>
                </a:lnTo>
                <a:lnTo>
                  <a:pt x="42495" y="42329"/>
                </a:lnTo>
                <a:lnTo>
                  <a:pt x="16669" y="78592"/>
                </a:lnTo>
                <a:lnTo>
                  <a:pt x="3159" y="115884"/>
                </a:lnTo>
                <a:lnTo>
                  <a:pt x="0" y="145877"/>
                </a:lnTo>
                <a:lnTo>
                  <a:pt x="3159" y="175815"/>
                </a:lnTo>
                <a:lnTo>
                  <a:pt x="24408" y="227577"/>
                </a:lnTo>
                <a:lnTo>
                  <a:pt x="64541" y="267335"/>
                </a:lnTo>
                <a:lnTo>
                  <a:pt x="117464" y="288500"/>
                </a:lnTo>
                <a:lnTo>
                  <a:pt x="148348" y="291699"/>
                </a:lnTo>
                <a:lnTo>
                  <a:pt x="179364" y="288500"/>
                </a:lnTo>
                <a:lnTo>
                  <a:pt x="232467" y="267335"/>
                </a:lnTo>
                <a:lnTo>
                  <a:pt x="272674" y="227577"/>
                </a:lnTo>
                <a:lnTo>
                  <a:pt x="272955" y="227052"/>
                </a:lnTo>
                <a:lnTo>
                  <a:pt x="148348" y="227052"/>
                </a:lnTo>
                <a:lnTo>
                  <a:pt x="131873" y="225198"/>
                </a:lnTo>
                <a:lnTo>
                  <a:pt x="92489" y="203059"/>
                </a:lnTo>
                <a:lnTo>
                  <a:pt x="72073" y="162205"/>
                </a:lnTo>
                <a:lnTo>
                  <a:pt x="70462" y="145877"/>
                </a:lnTo>
                <a:lnTo>
                  <a:pt x="72069" y="129562"/>
                </a:lnTo>
                <a:lnTo>
                  <a:pt x="92414" y="88763"/>
                </a:lnTo>
                <a:lnTo>
                  <a:pt x="131873" y="66557"/>
                </a:lnTo>
                <a:lnTo>
                  <a:pt x="148348" y="64703"/>
                </a:lnTo>
                <a:lnTo>
                  <a:pt x="272997" y="64703"/>
                </a:lnTo>
                <a:lnTo>
                  <a:pt x="272686" y="64121"/>
                </a:lnTo>
                <a:lnTo>
                  <a:pt x="254566" y="42329"/>
                </a:lnTo>
                <a:lnTo>
                  <a:pt x="232479" y="24363"/>
                </a:lnTo>
                <a:lnTo>
                  <a:pt x="207412" y="11320"/>
                </a:lnTo>
                <a:lnTo>
                  <a:pt x="179368" y="3198"/>
                </a:lnTo>
                <a:lnTo>
                  <a:pt x="148348" y="0"/>
                </a:lnTo>
                <a:close/>
              </a:path>
              <a:path w="297179" h="292100">
                <a:moveTo>
                  <a:pt x="272997" y="64703"/>
                </a:moveTo>
                <a:lnTo>
                  <a:pt x="148348" y="64703"/>
                </a:lnTo>
                <a:lnTo>
                  <a:pt x="164823" y="66557"/>
                </a:lnTo>
                <a:lnTo>
                  <a:pt x="179635" y="71189"/>
                </a:lnTo>
                <a:lnTo>
                  <a:pt x="213653" y="100999"/>
                </a:lnTo>
                <a:lnTo>
                  <a:pt x="226234" y="145877"/>
                </a:lnTo>
                <a:lnTo>
                  <a:pt x="224626" y="162205"/>
                </a:lnTo>
                <a:lnTo>
                  <a:pt x="204206" y="203059"/>
                </a:lnTo>
                <a:lnTo>
                  <a:pt x="164718" y="225198"/>
                </a:lnTo>
                <a:lnTo>
                  <a:pt x="148348" y="227052"/>
                </a:lnTo>
                <a:lnTo>
                  <a:pt x="272955" y="227052"/>
                </a:lnTo>
                <a:lnTo>
                  <a:pt x="285804" y="203059"/>
                </a:lnTo>
                <a:lnTo>
                  <a:pt x="293954" y="175815"/>
                </a:lnTo>
                <a:lnTo>
                  <a:pt x="297118" y="145877"/>
                </a:lnTo>
                <a:lnTo>
                  <a:pt x="293958" y="115884"/>
                </a:lnTo>
                <a:lnTo>
                  <a:pt x="285851" y="88763"/>
                </a:lnTo>
                <a:lnTo>
                  <a:pt x="280435" y="78592"/>
                </a:lnTo>
                <a:lnTo>
                  <a:pt x="272997" y="64703"/>
                </a:lnTo>
                <a:close/>
              </a:path>
            </a:pathLst>
          </a:custGeom>
          <a:solidFill>
            <a:srgbClr val="19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432427" y="1638674"/>
            <a:ext cx="248285" cy="280670"/>
          </a:xfrm>
          <a:custGeom>
            <a:avLst/>
            <a:gdLst/>
            <a:ahLst/>
            <a:cxnLst/>
            <a:rect l="l" t="t" r="r" b="b"/>
            <a:pathLst>
              <a:path w="248285" h="280669">
                <a:moveTo>
                  <a:pt x="248056" y="0"/>
                </a:moveTo>
                <a:lnTo>
                  <a:pt x="0" y="0"/>
                </a:lnTo>
                <a:lnTo>
                  <a:pt x="0" y="62230"/>
                </a:lnTo>
                <a:lnTo>
                  <a:pt x="89408" y="62230"/>
                </a:lnTo>
                <a:lnTo>
                  <a:pt x="89408" y="280670"/>
                </a:lnTo>
                <a:lnTo>
                  <a:pt x="159067" y="280670"/>
                </a:lnTo>
                <a:lnTo>
                  <a:pt x="159067" y="62230"/>
                </a:lnTo>
                <a:lnTo>
                  <a:pt x="248056" y="62230"/>
                </a:lnTo>
                <a:lnTo>
                  <a:pt x="248056" y="0"/>
                </a:lnTo>
                <a:close/>
              </a:path>
            </a:pathLst>
          </a:custGeom>
          <a:solidFill>
            <a:srgbClr val="19295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1759107" y="1591574"/>
            <a:ext cx="1066165" cy="565785"/>
            <a:chOff x="1759107" y="1591574"/>
            <a:chExt cx="1066165" cy="565785"/>
          </a:xfrm>
        </p:grpSpPr>
        <p:pic>
          <p:nvPicPr>
            <p:cNvPr id="14" name="object 14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9107" y="1675953"/>
              <a:ext cx="344878" cy="36716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91601" y="1591582"/>
              <a:ext cx="833755" cy="565785"/>
            </a:xfrm>
            <a:custGeom>
              <a:avLst/>
              <a:gdLst/>
              <a:ahLst/>
              <a:cxnLst/>
              <a:rect l="l" t="t" r="r" b="b"/>
              <a:pathLst>
                <a:path w="833755" h="565785">
                  <a:moveTo>
                    <a:pt x="552005" y="502920"/>
                  </a:moveTo>
                  <a:lnTo>
                    <a:pt x="522046" y="462470"/>
                  </a:lnTo>
                  <a:lnTo>
                    <a:pt x="488696" y="429018"/>
                  </a:lnTo>
                  <a:lnTo>
                    <a:pt x="451307" y="400913"/>
                  </a:lnTo>
                  <a:lnTo>
                    <a:pt x="410438" y="378498"/>
                  </a:lnTo>
                  <a:lnTo>
                    <a:pt x="366699" y="362077"/>
                  </a:lnTo>
                  <a:lnTo>
                    <a:pt x="320675" y="351993"/>
                  </a:lnTo>
                  <a:lnTo>
                    <a:pt x="272961" y="348564"/>
                  </a:lnTo>
                  <a:lnTo>
                    <a:pt x="225539" y="351815"/>
                  </a:lnTo>
                  <a:lnTo>
                    <a:pt x="180263" y="361403"/>
                  </a:lnTo>
                  <a:lnTo>
                    <a:pt x="137553" y="377012"/>
                  </a:lnTo>
                  <a:lnTo>
                    <a:pt x="97764" y="398335"/>
                  </a:lnTo>
                  <a:lnTo>
                    <a:pt x="61315" y="425081"/>
                  </a:lnTo>
                  <a:lnTo>
                    <a:pt x="28600" y="456958"/>
                  </a:lnTo>
                  <a:lnTo>
                    <a:pt x="0" y="493649"/>
                  </a:lnTo>
                  <a:lnTo>
                    <a:pt x="79324" y="564337"/>
                  </a:lnTo>
                  <a:lnTo>
                    <a:pt x="96418" y="539407"/>
                  </a:lnTo>
                  <a:lnTo>
                    <a:pt x="115430" y="518185"/>
                  </a:lnTo>
                  <a:lnTo>
                    <a:pt x="160667" y="483641"/>
                  </a:lnTo>
                  <a:lnTo>
                    <a:pt x="214782" y="461175"/>
                  </a:lnTo>
                  <a:lnTo>
                    <a:pt x="272961" y="453517"/>
                  </a:lnTo>
                  <a:lnTo>
                    <a:pt x="319278" y="458419"/>
                  </a:lnTo>
                  <a:lnTo>
                    <a:pt x="363118" y="472617"/>
                  </a:lnTo>
                  <a:lnTo>
                    <a:pt x="403085" y="495325"/>
                  </a:lnTo>
                  <a:lnTo>
                    <a:pt x="437794" y="525767"/>
                  </a:lnTo>
                  <a:lnTo>
                    <a:pt x="465861" y="563130"/>
                  </a:lnTo>
                  <a:lnTo>
                    <a:pt x="467258" y="565492"/>
                  </a:lnTo>
                  <a:lnTo>
                    <a:pt x="552005" y="502920"/>
                  </a:lnTo>
                  <a:close/>
                </a:path>
                <a:path w="833755" h="565785">
                  <a:moveTo>
                    <a:pt x="694118" y="399567"/>
                  </a:moveTo>
                  <a:lnTo>
                    <a:pt x="662851" y="357441"/>
                  </a:lnTo>
                  <a:lnTo>
                    <a:pt x="629945" y="321183"/>
                  </a:lnTo>
                  <a:lnTo>
                    <a:pt x="592759" y="287451"/>
                  </a:lnTo>
                  <a:lnTo>
                    <a:pt x="552894" y="257848"/>
                  </a:lnTo>
                  <a:lnTo>
                    <a:pt x="510641" y="232486"/>
                  </a:lnTo>
                  <a:lnTo>
                    <a:pt x="466267" y="211480"/>
                  </a:lnTo>
                  <a:lnTo>
                    <a:pt x="420027" y="194945"/>
                  </a:lnTo>
                  <a:lnTo>
                    <a:pt x="372224" y="183007"/>
                  </a:lnTo>
                  <a:lnTo>
                    <a:pt x="323100" y="175755"/>
                  </a:lnTo>
                  <a:lnTo>
                    <a:pt x="272961" y="173304"/>
                  </a:lnTo>
                  <a:lnTo>
                    <a:pt x="230035" y="175107"/>
                  </a:lnTo>
                  <a:lnTo>
                    <a:pt x="187655" y="180467"/>
                  </a:lnTo>
                  <a:lnTo>
                    <a:pt x="145961" y="189382"/>
                  </a:lnTo>
                  <a:lnTo>
                    <a:pt x="105130" y="201841"/>
                  </a:lnTo>
                  <a:lnTo>
                    <a:pt x="100888" y="203327"/>
                  </a:lnTo>
                  <a:lnTo>
                    <a:pt x="154762" y="298805"/>
                  </a:lnTo>
                  <a:lnTo>
                    <a:pt x="185928" y="290474"/>
                  </a:lnTo>
                  <a:lnTo>
                    <a:pt x="214630" y="285115"/>
                  </a:lnTo>
                  <a:lnTo>
                    <a:pt x="243662" y="281901"/>
                  </a:lnTo>
                  <a:lnTo>
                    <a:pt x="272923" y="280822"/>
                  </a:lnTo>
                  <a:lnTo>
                    <a:pt x="322643" y="283921"/>
                  </a:lnTo>
                  <a:lnTo>
                    <a:pt x="370967" y="293065"/>
                  </a:lnTo>
                  <a:lnTo>
                    <a:pt x="417423" y="307987"/>
                  </a:lnTo>
                  <a:lnTo>
                    <a:pt x="461530" y="328434"/>
                  </a:lnTo>
                  <a:lnTo>
                    <a:pt x="502831" y="354152"/>
                  </a:lnTo>
                  <a:lnTo>
                    <a:pt x="540842" y="384886"/>
                  </a:lnTo>
                  <a:lnTo>
                    <a:pt x="575081" y="420370"/>
                  </a:lnTo>
                  <a:lnTo>
                    <a:pt x="605104" y="460375"/>
                  </a:lnTo>
                  <a:lnTo>
                    <a:pt x="607301" y="463689"/>
                  </a:lnTo>
                  <a:lnTo>
                    <a:pt x="694118" y="399567"/>
                  </a:lnTo>
                  <a:close/>
                </a:path>
                <a:path w="833755" h="565785">
                  <a:moveTo>
                    <a:pt x="833640" y="296532"/>
                  </a:moveTo>
                  <a:lnTo>
                    <a:pt x="794219" y="244309"/>
                  </a:lnTo>
                  <a:lnTo>
                    <a:pt x="752500" y="198628"/>
                  </a:lnTo>
                  <a:lnTo>
                    <a:pt x="713930" y="162890"/>
                  </a:lnTo>
                  <a:lnTo>
                    <a:pt x="672985" y="130416"/>
                  </a:lnTo>
                  <a:lnTo>
                    <a:pt x="629767" y="101295"/>
                  </a:lnTo>
                  <a:lnTo>
                    <a:pt x="584390" y="75565"/>
                  </a:lnTo>
                  <a:lnTo>
                    <a:pt x="536943" y="53314"/>
                  </a:lnTo>
                  <a:lnTo>
                    <a:pt x="486156" y="34188"/>
                  </a:lnTo>
                  <a:lnTo>
                    <a:pt x="434238" y="19265"/>
                  </a:lnTo>
                  <a:lnTo>
                    <a:pt x="381317" y="8572"/>
                  </a:lnTo>
                  <a:lnTo>
                    <a:pt x="327507" y="2146"/>
                  </a:lnTo>
                  <a:lnTo>
                    <a:pt x="272923" y="0"/>
                  </a:lnTo>
                  <a:lnTo>
                    <a:pt x="219113" y="1981"/>
                  </a:lnTo>
                  <a:lnTo>
                    <a:pt x="167208" y="7924"/>
                  </a:lnTo>
                  <a:lnTo>
                    <a:pt x="116814" y="17805"/>
                  </a:lnTo>
                  <a:lnTo>
                    <a:pt x="67487" y="31610"/>
                  </a:lnTo>
                  <a:lnTo>
                    <a:pt x="18808" y="49301"/>
                  </a:lnTo>
                  <a:lnTo>
                    <a:pt x="14820" y="50901"/>
                  </a:lnTo>
                  <a:lnTo>
                    <a:pt x="68059" y="145224"/>
                  </a:lnTo>
                  <a:lnTo>
                    <a:pt x="71094" y="144081"/>
                  </a:lnTo>
                  <a:lnTo>
                    <a:pt x="120002" y="128104"/>
                  </a:lnTo>
                  <a:lnTo>
                    <a:pt x="170053" y="116662"/>
                  </a:lnTo>
                  <a:lnTo>
                    <a:pt x="221094" y="109766"/>
                  </a:lnTo>
                  <a:lnTo>
                    <a:pt x="272923" y="107454"/>
                  </a:lnTo>
                  <a:lnTo>
                    <a:pt x="323367" y="109639"/>
                  </a:lnTo>
                  <a:lnTo>
                    <a:pt x="372922" y="116128"/>
                  </a:lnTo>
                  <a:lnTo>
                    <a:pt x="421347" y="126834"/>
                  </a:lnTo>
                  <a:lnTo>
                    <a:pt x="468464" y="141668"/>
                  </a:lnTo>
                  <a:lnTo>
                    <a:pt x="514019" y="160540"/>
                  </a:lnTo>
                  <a:lnTo>
                    <a:pt x="557822" y="183362"/>
                  </a:lnTo>
                  <a:lnTo>
                    <a:pt x="599630" y="210045"/>
                  </a:lnTo>
                  <a:lnTo>
                    <a:pt x="639254" y="240487"/>
                  </a:lnTo>
                  <a:lnTo>
                    <a:pt x="676465" y="274612"/>
                  </a:lnTo>
                  <a:lnTo>
                    <a:pt x="712647" y="314312"/>
                  </a:lnTo>
                  <a:lnTo>
                    <a:pt x="747153" y="360387"/>
                  </a:lnTo>
                  <a:lnTo>
                    <a:pt x="833640" y="296532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53" y="2948349"/>
            <a:ext cx="14410131" cy="208519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145" y="5276404"/>
            <a:ext cx="6450653" cy="1819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341" y="1340273"/>
            <a:ext cx="3937052" cy="86280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462" y="1340273"/>
            <a:ext cx="3937052" cy="862800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9583" y="1340273"/>
            <a:ext cx="3937052" cy="86271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1706" y="1343481"/>
            <a:ext cx="3937052" cy="86248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441" y="10570845"/>
            <a:ext cx="78082" cy="7234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640" y="10569347"/>
            <a:ext cx="76682" cy="7533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911" y="10570902"/>
            <a:ext cx="63827" cy="72285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2767994" y="10570845"/>
            <a:ext cx="18415" cy="72390"/>
          </a:xfrm>
          <a:custGeom>
            <a:avLst/>
            <a:gdLst/>
            <a:ahLst/>
            <a:cxnLst/>
            <a:rect l="l" t="t" r="r" b="b"/>
            <a:pathLst>
              <a:path w="18414" h="72390">
                <a:moveTo>
                  <a:pt x="17980" y="0"/>
                </a:moveTo>
                <a:lnTo>
                  <a:pt x="0" y="0"/>
                </a:lnTo>
                <a:lnTo>
                  <a:pt x="0" y="72341"/>
                </a:lnTo>
                <a:lnTo>
                  <a:pt x="17980" y="72341"/>
                </a:lnTo>
                <a:lnTo>
                  <a:pt x="17980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4461" y="10570845"/>
            <a:ext cx="53975" cy="72390"/>
          </a:xfrm>
          <a:custGeom>
            <a:avLst/>
            <a:gdLst/>
            <a:ahLst/>
            <a:cxnLst/>
            <a:rect l="l" t="t" r="r" b="b"/>
            <a:pathLst>
              <a:path w="53975" h="72390">
                <a:moveTo>
                  <a:pt x="17966" y="0"/>
                </a:moveTo>
                <a:lnTo>
                  <a:pt x="0" y="0"/>
                </a:lnTo>
                <a:lnTo>
                  <a:pt x="0" y="72341"/>
                </a:lnTo>
                <a:lnTo>
                  <a:pt x="53717" y="72341"/>
                </a:lnTo>
                <a:lnTo>
                  <a:pt x="53717" y="56489"/>
                </a:lnTo>
                <a:lnTo>
                  <a:pt x="17966" y="56489"/>
                </a:lnTo>
                <a:lnTo>
                  <a:pt x="17966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33177" y="10570845"/>
            <a:ext cx="55244" cy="72390"/>
          </a:xfrm>
          <a:custGeom>
            <a:avLst/>
            <a:gdLst/>
            <a:ahLst/>
            <a:cxnLst/>
            <a:rect l="l" t="t" r="r" b="b"/>
            <a:pathLst>
              <a:path w="55244" h="72390">
                <a:moveTo>
                  <a:pt x="54683" y="0"/>
                </a:moveTo>
                <a:lnTo>
                  <a:pt x="0" y="0"/>
                </a:lnTo>
                <a:lnTo>
                  <a:pt x="0" y="72341"/>
                </a:lnTo>
                <a:lnTo>
                  <a:pt x="54683" y="72341"/>
                </a:lnTo>
                <a:lnTo>
                  <a:pt x="54683" y="56699"/>
                </a:lnTo>
                <a:lnTo>
                  <a:pt x="17980" y="56699"/>
                </a:lnTo>
                <a:lnTo>
                  <a:pt x="17980" y="44152"/>
                </a:lnTo>
                <a:lnTo>
                  <a:pt x="50006" y="44152"/>
                </a:lnTo>
                <a:lnTo>
                  <a:pt x="50006" y="28832"/>
                </a:lnTo>
                <a:lnTo>
                  <a:pt x="17980" y="28832"/>
                </a:lnTo>
                <a:lnTo>
                  <a:pt x="17980" y="15641"/>
                </a:lnTo>
                <a:lnTo>
                  <a:pt x="54683" y="15641"/>
                </a:lnTo>
                <a:lnTo>
                  <a:pt x="54683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2275441" y="10397470"/>
            <a:ext cx="855980" cy="145415"/>
            <a:chOff x="2275441" y="10397470"/>
            <a:chExt cx="855980" cy="145415"/>
          </a:xfrm>
        </p:grpSpPr>
        <p:sp>
          <p:nvSpPr>
            <p:cNvPr id="13" name="object 13"/>
            <p:cNvSpPr/>
            <p:nvPr/>
          </p:nvSpPr>
          <p:spPr>
            <a:xfrm>
              <a:off x="2275433" y="10399540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42" y="72377"/>
                  </a:lnTo>
                  <a:lnTo>
                    <a:pt x="62966" y="74510"/>
                  </a:lnTo>
                  <a:lnTo>
                    <a:pt x="34683" y="74510"/>
                  </a:lnTo>
                  <a:lnTo>
                    <a:pt x="34683" y="31457"/>
                  </a:lnTo>
                  <a:lnTo>
                    <a:pt x="63207" y="31457"/>
                  </a:lnTo>
                  <a:lnTo>
                    <a:pt x="69342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48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696" y="140411"/>
                  </a:lnTo>
                  <a:lnTo>
                    <a:pt x="34696" y="104889"/>
                  </a:lnTo>
                  <a:lnTo>
                    <a:pt x="53378" y="104889"/>
                  </a:lnTo>
                  <a:lnTo>
                    <a:pt x="98691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191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48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82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191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86" y="711"/>
                  </a:lnTo>
                  <a:lnTo>
                    <a:pt x="237286" y="31191"/>
                  </a:lnTo>
                  <a:lnTo>
                    <a:pt x="281825" y="31191"/>
                  </a:lnTo>
                  <a:lnTo>
                    <a:pt x="281825" y="140411"/>
                  </a:lnTo>
                  <a:lnTo>
                    <a:pt x="316534" y="140411"/>
                  </a:lnTo>
                  <a:lnTo>
                    <a:pt x="316534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44" y="49872"/>
                  </a:lnTo>
                  <a:lnTo>
                    <a:pt x="497078" y="39674"/>
                  </a:lnTo>
                  <a:lnTo>
                    <a:pt x="497014" y="39039"/>
                  </a:lnTo>
                  <a:lnTo>
                    <a:pt x="494614" y="31470"/>
                  </a:lnTo>
                  <a:lnTo>
                    <a:pt x="493979" y="29464"/>
                  </a:lnTo>
                  <a:lnTo>
                    <a:pt x="489051" y="21120"/>
                  </a:lnTo>
                  <a:lnTo>
                    <a:pt x="482231" y="14008"/>
                  </a:lnTo>
                  <a:lnTo>
                    <a:pt x="473798" y="8318"/>
                  </a:lnTo>
                  <a:lnTo>
                    <a:pt x="464019" y="4216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73" y="55689"/>
                  </a:lnTo>
                  <a:lnTo>
                    <a:pt x="461137" y="60274"/>
                  </a:lnTo>
                  <a:lnTo>
                    <a:pt x="452132" y="66967"/>
                  </a:lnTo>
                  <a:lnTo>
                    <a:pt x="446227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32" y="33134"/>
                  </a:lnTo>
                  <a:lnTo>
                    <a:pt x="461149" y="39674"/>
                  </a:lnTo>
                  <a:lnTo>
                    <a:pt x="463473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85" y="787"/>
                  </a:lnTo>
                  <a:lnTo>
                    <a:pt x="379285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21" y="99961"/>
                  </a:lnTo>
                  <a:lnTo>
                    <a:pt x="465493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2" y="10397470"/>
              <a:ext cx="275015" cy="145327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675341" y="10376647"/>
            <a:ext cx="531495" cy="281940"/>
            <a:chOff x="1675341" y="10376647"/>
            <a:chExt cx="531495" cy="281940"/>
          </a:xfrm>
        </p:grpSpPr>
        <p:pic>
          <p:nvPicPr>
            <p:cNvPr id="16" name="object 16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19" cy="1829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791170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31" y="268744"/>
                  </a:lnTo>
                  <a:lnTo>
                    <a:pt x="57505" y="258165"/>
                  </a:lnTo>
                  <a:lnTo>
                    <a:pt x="93167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49" y="168846"/>
                  </a:lnTo>
                  <a:lnTo>
                    <a:pt x="275463" y="128460"/>
                  </a:lnTo>
                  <a:lnTo>
                    <a:pt x="232295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84" y="89903"/>
                  </a:lnTo>
                  <a:lnTo>
                    <a:pt x="72720" y="94348"/>
                  </a:lnTo>
                  <a:lnTo>
                    <a:pt x="50266" y="101295"/>
                  </a:lnTo>
                  <a:lnTo>
                    <a:pt x="77101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33" y="163626"/>
                  </a:lnTo>
                  <a:lnTo>
                    <a:pt x="269443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34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465372" y="10418540"/>
            <a:ext cx="11430" cy="230504"/>
          </a:xfrm>
          <a:custGeom>
            <a:avLst/>
            <a:gdLst/>
            <a:ahLst/>
            <a:cxnLst/>
            <a:rect l="l" t="t" r="r" b="b"/>
            <a:pathLst>
              <a:path w="11429" h="230504">
                <a:moveTo>
                  <a:pt x="11430" y="0"/>
                </a:moveTo>
                <a:lnTo>
                  <a:pt x="6350" y="0"/>
                </a:lnTo>
                <a:lnTo>
                  <a:pt x="0" y="0"/>
                </a:lnTo>
                <a:lnTo>
                  <a:pt x="0" y="230352"/>
                </a:lnTo>
                <a:lnTo>
                  <a:pt x="6350" y="230352"/>
                </a:lnTo>
                <a:lnTo>
                  <a:pt x="11430" y="230352"/>
                </a:lnTo>
                <a:lnTo>
                  <a:pt x="11430" y="0"/>
                </a:lnTo>
                <a:close/>
              </a:path>
            </a:pathLst>
          </a:custGeom>
          <a:solidFill>
            <a:srgbClr val="535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685" y="10463745"/>
            <a:ext cx="3169515" cy="16372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8429" y="10465650"/>
            <a:ext cx="3169612" cy="1618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5341" y="2837609"/>
            <a:ext cx="5165636" cy="67537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9233" y="2837609"/>
            <a:ext cx="5165636" cy="67537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3125" y="2837609"/>
            <a:ext cx="5165636" cy="67537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0867" y="1119462"/>
            <a:ext cx="1868845" cy="18194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53" y="1608076"/>
            <a:ext cx="6067575" cy="5639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444" y="10570845"/>
            <a:ext cx="78082" cy="7234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645" y="10569347"/>
            <a:ext cx="76682" cy="7533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913" y="10570902"/>
            <a:ext cx="63827" cy="7228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767994" y="10570845"/>
            <a:ext cx="18415" cy="72390"/>
          </a:xfrm>
          <a:custGeom>
            <a:avLst/>
            <a:gdLst/>
            <a:ahLst/>
            <a:cxnLst/>
            <a:rect l="l" t="t" r="r" b="b"/>
            <a:pathLst>
              <a:path w="18414" h="72390">
                <a:moveTo>
                  <a:pt x="17980" y="0"/>
                </a:moveTo>
                <a:lnTo>
                  <a:pt x="0" y="0"/>
                </a:lnTo>
                <a:lnTo>
                  <a:pt x="0" y="72341"/>
                </a:lnTo>
                <a:lnTo>
                  <a:pt x="17980" y="72341"/>
                </a:lnTo>
                <a:lnTo>
                  <a:pt x="17980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4458" y="10570845"/>
            <a:ext cx="53975" cy="72390"/>
          </a:xfrm>
          <a:custGeom>
            <a:avLst/>
            <a:gdLst/>
            <a:ahLst/>
            <a:cxnLst/>
            <a:rect l="l" t="t" r="r" b="b"/>
            <a:pathLst>
              <a:path w="53975" h="72390">
                <a:moveTo>
                  <a:pt x="17966" y="0"/>
                </a:moveTo>
                <a:lnTo>
                  <a:pt x="0" y="0"/>
                </a:lnTo>
                <a:lnTo>
                  <a:pt x="0" y="72341"/>
                </a:lnTo>
                <a:lnTo>
                  <a:pt x="53716" y="72341"/>
                </a:lnTo>
                <a:lnTo>
                  <a:pt x="53716" y="56489"/>
                </a:lnTo>
                <a:lnTo>
                  <a:pt x="17966" y="56489"/>
                </a:lnTo>
                <a:lnTo>
                  <a:pt x="17966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33177" y="10570845"/>
            <a:ext cx="55244" cy="72390"/>
          </a:xfrm>
          <a:custGeom>
            <a:avLst/>
            <a:gdLst/>
            <a:ahLst/>
            <a:cxnLst/>
            <a:rect l="l" t="t" r="r" b="b"/>
            <a:pathLst>
              <a:path w="55244" h="72390">
                <a:moveTo>
                  <a:pt x="54683" y="0"/>
                </a:moveTo>
                <a:lnTo>
                  <a:pt x="0" y="0"/>
                </a:lnTo>
                <a:lnTo>
                  <a:pt x="0" y="72341"/>
                </a:lnTo>
                <a:lnTo>
                  <a:pt x="54683" y="72341"/>
                </a:lnTo>
                <a:lnTo>
                  <a:pt x="54683" y="56699"/>
                </a:lnTo>
                <a:lnTo>
                  <a:pt x="17980" y="56699"/>
                </a:lnTo>
                <a:lnTo>
                  <a:pt x="17980" y="44152"/>
                </a:lnTo>
                <a:lnTo>
                  <a:pt x="50006" y="44152"/>
                </a:lnTo>
                <a:lnTo>
                  <a:pt x="50006" y="28832"/>
                </a:lnTo>
                <a:lnTo>
                  <a:pt x="17980" y="28832"/>
                </a:lnTo>
                <a:lnTo>
                  <a:pt x="17980" y="15641"/>
                </a:lnTo>
                <a:lnTo>
                  <a:pt x="54683" y="15641"/>
                </a:lnTo>
                <a:lnTo>
                  <a:pt x="54683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275444" y="10397470"/>
            <a:ext cx="855344" cy="145415"/>
            <a:chOff x="2275444" y="10397470"/>
            <a:chExt cx="855344" cy="145415"/>
          </a:xfrm>
        </p:grpSpPr>
        <p:sp>
          <p:nvSpPr>
            <p:cNvPr id="14" name="object 14"/>
            <p:cNvSpPr/>
            <p:nvPr/>
          </p:nvSpPr>
          <p:spPr>
            <a:xfrm>
              <a:off x="2275433" y="10399540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191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48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82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191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86" y="711"/>
                  </a:lnTo>
                  <a:lnTo>
                    <a:pt x="237286" y="31191"/>
                  </a:lnTo>
                  <a:lnTo>
                    <a:pt x="281825" y="31191"/>
                  </a:lnTo>
                  <a:lnTo>
                    <a:pt x="281825" y="140411"/>
                  </a:lnTo>
                  <a:lnTo>
                    <a:pt x="316534" y="140411"/>
                  </a:lnTo>
                  <a:lnTo>
                    <a:pt x="316534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44" y="49872"/>
                  </a:lnTo>
                  <a:lnTo>
                    <a:pt x="497078" y="39674"/>
                  </a:lnTo>
                  <a:lnTo>
                    <a:pt x="473798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73" y="55689"/>
                  </a:lnTo>
                  <a:lnTo>
                    <a:pt x="461137" y="60274"/>
                  </a:lnTo>
                  <a:lnTo>
                    <a:pt x="452132" y="66967"/>
                  </a:lnTo>
                  <a:lnTo>
                    <a:pt x="446227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32" y="33134"/>
                  </a:lnTo>
                  <a:lnTo>
                    <a:pt x="461149" y="39674"/>
                  </a:lnTo>
                  <a:lnTo>
                    <a:pt x="463473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85" y="787"/>
                  </a:lnTo>
                  <a:lnTo>
                    <a:pt x="379285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21" y="99961"/>
                  </a:lnTo>
                  <a:lnTo>
                    <a:pt x="465493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01" y="812"/>
                  </a:lnTo>
                  <a:lnTo>
                    <a:pt x="523201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7" y="10397470"/>
              <a:ext cx="275007" cy="14532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675341" y="10376647"/>
            <a:ext cx="531495" cy="281940"/>
            <a:chOff x="1675341" y="10376647"/>
            <a:chExt cx="531495" cy="281940"/>
          </a:xfrm>
        </p:grpSpPr>
        <p:pic>
          <p:nvPicPr>
            <p:cNvPr id="17" name="object 17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91170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18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301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44" y="268744"/>
                  </a:lnTo>
                  <a:lnTo>
                    <a:pt x="57505" y="258165"/>
                  </a:lnTo>
                  <a:lnTo>
                    <a:pt x="93179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18" y="250558"/>
                  </a:lnTo>
                  <a:close/>
                </a:path>
                <a:path w="415925" h="281940">
                  <a:moveTo>
                    <a:pt x="345808" y="199072"/>
                  </a:moveTo>
                  <a:lnTo>
                    <a:pt x="322249" y="168846"/>
                  </a:lnTo>
                  <a:lnTo>
                    <a:pt x="275450" y="128460"/>
                  </a:lnTo>
                  <a:lnTo>
                    <a:pt x="232295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84" y="89903"/>
                  </a:lnTo>
                  <a:lnTo>
                    <a:pt x="72720" y="94348"/>
                  </a:lnTo>
                  <a:lnTo>
                    <a:pt x="50253" y="101295"/>
                  </a:lnTo>
                  <a:lnTo>
                    <a:pt x="77101" y="148869"/>
                  </a:lnTo>
                  <a:lnTo>
                    <a:pt x="92633" y="144716"/>
                  </a:lnTo>
                  <a:lnTo>
                    <a:pt x="106921" y="142049"/>
                  </a:lnTo>
                  <a:lnTo>
                    <a:pt x="121386" y="140436"/>
                  </a:lnTo>
                  <a:lnTo>
                    <a:pt x="135966" y="139903"/>
                  </a:lnTo>
                  <a:lnTo>
                    <a:pt x="184810" y="145999"/>
                  </a:lnTo>
                  <a:lnTo>
                    <a:pt x="229933" y="163626"/>
                  </a:lnTo>
                  <a:lnTo>
                    <a:pt x="269443" y="191744"/>
                  </a:lnTo>
                  <a:lnTo>
                    <a:pt x="301459" y="229362"/>
                  </a:lnTo>
                  <a:lnTo>
                    <a:pt x="302552" y="231013"/>
                  </a:lnTo>
                  <a:lnTo>
                    <a:pt x="345808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465372" y="10418540"/>
            <a:ext cx="11430" cy="230504"/>
          </a:xfrm>
          <a:custGeom>
            <a:avLst/>
            <a:gdLst/>
            <a:ahLst/>
            <a:cxnLst/>
            <a:rect l="l" t="t" r="r" b="b"/>
            <a:pathLst>
              <a:path w="11429" h="230504">
                <a:moveTo>
                  <a:pt x="11430" y="0"/>
                </a:moveTo>
                <a:lnTo>
                  <a:pt x="6350" y="0"/>
                </a:lnTo>
                <a:lnTo>
                  <a:pt x="0" y="0"/>
                </a:lnTo>
                <a:lnTo>
                  <a:pt x="0" y="230352"/>
                </a:lnTo>
                <a:lnTo>
                  <a:pt x="6350" y="230352"/>
                </a:lnTo>
                <a:lnTo>
                  <a:pt x="11430" y="230352"/>
                </a:lnTo>
                <a:lnTo>
                  <a:pt x="11430" y="0"/>
                </a:lnTo>
                <a:close/>
              </a:path>
            </a:pathLst>
          </a:custGeom>
          <a:solidFill>
            <a:srgbClr val="535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685" y="10463745"/>
            <a:ext cx="3169515" cy="16372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8429" y="10465650"/>
            <a:ext cx="3169612" cy="1618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75341" y="0"/>
            <a:ext cx="18428970" cy="11308715"/>
            <a:chOff x="1675341" y="0"/>
            <a:chExt cx="1842897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7898" y="0"/>
              <a:ext cx="11256201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9108" y="3434450"/>
              <a:ext cx="11517973" cy="44396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9966" y="1852424"/>
              <a:ext cx="2368119" cy="1819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45053" y="2341038"/>
              <a:ext cx="3988350" cy="5631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5444" y="10570845"/>
              <a:ext cx="78082" cy="723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5" y="10569347"/>
              <a:ext cx="76682" cy="753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4913" y="10570902"/>
              <a:ext cx="63827" cy="722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67990" y="10570850"/>
              <a:ext cx="320040" cy="72390"/>
            </a:xfrm>
            <a:custGeom>
              <a:avLst/>
              <a:gdLst/>
              <a:ahLst/>
              <a:cxnLst/>
              <a:rect l="l" t="t" r="r" b="b"/>
              <a:pathLst>
                <a:path w="320039" h="72390">
                  <a:moveTo>
                    <a:pt x="17983" y="0"/>
                  </a:moveTo>
                  <a:lnTo>
                    <a:pt x="0" y="0"/>
                  </a:lnTo>
                  <a:lnTo>
                    <a:pt x="0" y="72339"/>
                  </a:lnTo>
                  <a:lnTo>
                    <a:pt x="17983" y="72339"/>
                  </a:lnTo>
                  <a:lnTo>
                    <a:pt x="17983" y="0"/>
                  </a:lnTo>
                  <a:close/>
                </a:path>
                <a:path w="320039" h="72390">
                  <a:moveTo>
                    <a:pt x="180174" y="56489"/>
                  </a:moveTo>
                  <a:lnTo>
                    <a:pt x="144424" y="56489"/>
                  </a:lnTo>
                  <a:lnTo>
                    <a:pt x="144424" y="0"/>
                  </a:lnTo>
                  <a:lnTo>
                    <a:pt x="126466" y="0"/>
                  </a:lnTo>
                  <a:lnTo>
                    <a:pt x="126466" y="72339"/>
                  </a:lnTo>
                  <a:lnTo>
                    <a:pt x="180174" y="72339"/>
                  </a:lnTo>
                  <a:lnTo>
                    <a:pt x="180174" y="56489"/>
                  </a:lnTo>
                  <a:close/>
                </a:path>
                <a:path w="320039" h="72390">
                  <a:moveTo>
                    <a:pt x="319862" y="0"/>
                  </a:moveTo>
                  <a:lnTo>
                    <a:pt x="265176" y="0"/>
                  </a:lnTo>
                  <a:lnTo>
                    <a:pt x="265176" y="72339"/>
                  </a:lnTo>
                  <a:lnTo>
                    <a:pt x="319862" y="72339"/>
                  </a:lnTo>
                  <a:lnTo>
                    <a:pt x="319862" y="56705"/>
                  </a:lnTo>
                  <a:lnTo>
                    <a:pt x="283159" y="56705"/>
                  </a:lnTo>
                  <a:lnTo>
                    <a:pt x="283159" y="44157"/>
                  </a:lnTo>
                  <a:lnTo>
                    <a:pt x="315188" y="44157"/>
                  </a:lnTo>
                  <a:lnTo>
                    <a:pt x="315188" y="28829"/>
                  </a:lnTo>
                  <a:lnTo>
                    <a:pt x="283159" y="28829"/>
                  </a:lnTo>
                  <a:lnTo>
                    <a:pt x="283159" y="15646"/>
                  </a:lnTo>
                  <a:lnTo>
                    <a:pt x="319862" y="15646"/>
                  </a:lnTo>
                  <a:lnTo>
                    <a:pt x="319862" y="0"/>
                  </a:lnTo>
                  <a:close/>
                </a:path>
              </a:pathLst>
            </a:custGeom>
            <a:solidFill>
              <a:srgbClr val="BB1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75433" y="10399541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191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48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82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191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86" y="711"/>
                  </a:lnTo>
                  <a:lnTo>
                    <a:pt x="237286" y="31191"/>
                  </a:lnTo>
                  <a:lnTo>
                    <a:pt x="281825" y="31191"/>
                  </a:lnTo>
                  <a:lnTo>
                    <a:pt x="281825" y="140411"/>
                  </a:lnTo>
                  <a:lnTo>
                    <a:pt x="316534" y="140411"/>
                  </a:lnTo>
                  <a:lnTo>
                    <a:pt x="316534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44" y="49872"/>
                  </a:lnTo>
                  <a:lnTo>
                    <a:pt x="497078" y="39674"/>
                  </a:lnTo>
                  <a:lnTo>
                    <a:pt x="473798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73" y="55689"/>
                  </a:lnTo>
                  <a:lnTo>
                    <a:pt x="461137" y="60274"/>
                  </a:lnTo>
                  <a:lnTo>
                    <a:pt x="452132" y="66967"/>
                  </a:lnTo>
                  <a:lnTo>
                    <a:pt x="446227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32" y="33134"/>
                  </a:lnTo>
                  <a:lnTo>
                    <a:pt x="461149" y="39674"/>
                  </a:lnTo>
                  <a:lnTo>
                    <a:pt x="463473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85" y="787"/>
                  </a:lnTo>
                  <a:lnTo>
                    <a:pt x="379285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21" y="99961"/>
                  </a:lnTo>
                  <a:lnTo>
                    <a:pt x="465493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01" y="812"/>
                  </a:lnTo>
                  <a:lnTo>
                    <a:pt x="523201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7" y="10397470"/>
              <a:ext cx="275007" cy="145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91170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18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301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44" y="268744"/>
                  </a:lnTo>
                  <a:lnTo>
                    <a:pt x="57505" y="258165"/>
                  </a:lnTo>
                  <a:lnTo>
                    <a:pt x="93179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18" y="250558"/>
                  </a:lnTo>
                  <a:close/>
                </a:path>
                <a:path w="415925" h="281940">
                  <a:moveTo>
                    <a:pt x="345808" y="199072"/>
                  </a:moveTo>
                  <a:lnTo>
                    <a:pt x="322249" y="168846"/>
                  </a:lnTo>
                  <a:lnTo>
                    <a:pt x="275450" y="128460"/>
                  </a:lnTo>
                  <a:lnTo>
                    <a:pt x="232295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84" y="89903"/>
                  </a:lnTo>
                  <a:lnTo>
                    <a:pt x="72720" y="94348"/>
                  </a:lnTo>
                  <a:lnTo>
                    <a:pt x="50253" y="101295"/>
                  </a:lnTo>
                  <a:lnTo>
                    <a:pt x="77101" y="148869"/>
                  </a:lnTo>
                  <a:lnTo>
                    <a:pt x="92633" y="144716"/>
                  </a:lnTo>
                  <a:lnTo>
                    <a:pt x="106921" y="142049"/>
                  </a:lnTo>
                  <a:lnTo>
                    <a:pt x="121386" y="140436"/>
                  </a:lnTo>
                  <a:lnTo>
                    <a:pt x="135966" y="139903"/>
                  </a:lnTo>
                  <a:lnTo>
                    <a:pt x="184810" y="145999"/>
                  </a:lnTo>
                  <a:lnTo>
                    <a:pt x="229933" y="163626"/>
                  </a:lnTo>
                  <a:lnTo>
                    <a:pt x="269443" y="191744"/>
                  </a:lnTo>
                  <a:lnTo>
                    <a:pt x="301459" y="229362"/>
                  </a:lnTo>
                  <a:lnTo>
                    <a:pt x="302552" y="231013"/>
                  </a:lnTo>
                  <a:lnTo>
                    <a:pt x="345808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65372" y="10418540"/>
              <a:ext cx="11430" cy="230504"/>
            </a:xfrm>
            <a:custGeom>
              <a:avLst/>
              <a:gdLst/>
              <a:ahLst/>
              <a:cxnLst/>
              <a:rect l="l" t="t" r="r" b="b"/>
              <a:pathLst>
                <a:path w="11429" h="230504">
                  <a:moveTo>
                    <a:pt x="1143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230352"/>
                  </a:lnTo>
                  <a:lnTo>
                    <a:pt x="6350" y="230352"/>
                  </a:lnTo>
                  <a:lnTo>
                    <a:pt x="11430" y="230352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535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5685" y="10463745"/>
              <a:ext cx="3169515" cy="1637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38430" y="10465649"/>
              <a:ext cx="3169612" cy="1618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9966" y="920516"/>
            <a:ext cx="804545" cy="182245"/>
          </a:xfrm>
          <a:custGeom>
            <a:avLst/>
            <a:gdLst/>
            <a:ahLst/>
            <a:cxnLst/>
            <a:rect l="l" t="t" r="r" b="b"/>
            <a:pathLst>
              <a:path w="804544" h="182244">
                <a:moveTo>
                  <a:pt x="33674" y="3015"/>
                </a:moveTo>
                <a:lnTo>
                  <a:pt x="0" y="3015"/>
                </a:lnTo>
                <a:lnTo>
                  <a:pt x="0" y="178926"/>
                </a:lnTo>
                <a:lnTo>
                  <a:pt x="38197" y="178926"/>
                </a:lnTo>
                <a:lnTo>
                  <a:pt x="38197" y="75618"/>
                </a:lnTo>
                <a:lnTo>
                  <a:pt x="29653" y="61568"/>
                </a:lnTo>
                <a:lnTo>
                  <a:pt x="68995" y="61568"/>
                </a:lnTo>
                <a:lnTo>
                  <a:pt x="33674" y="3015"/>
                </a:lnTo>
                <a:close/>
              </a:path>
              <a:path w="804544" h="182244">
                <a:moveTo>
                  <a:pt x="197941" y="61568"/>
                </a:moveTo>
                <a:lnTo>
                  <a:pt x="166864" y="61568"/>
                </a:lnTo>
                <a:lnTo>
                  <a:pt x="159852" y="73344"/>
                </a:lnTo>
                <a:lnTo>
                  <a:pt x="159968" y="127158"/>
                </a:lnTo>
                <a:lnTo>
                  <a:pt x="160078" y="178926"/>
                </a:lnTo>
                <a:lnTo>
                  <a:pt x="198276" y="178926"/>
                </a:lnTo>
                <a:lnTo>
                  <a:pt x="198223" y="160330"/>
                </a:lnTo>
                <a:lnTo>
                  <a:pt x="198128" y="127158"/>
                </a:lnTo>
                <a:lnTo>
                  <a:pt x="198086" y="112244"/>
                </a:lnTo>
                <a:lnTo>
                  <a:pt x="197975" y="73344"/>
                </a:lnTo>
                <a:lnTo>
                  <a:pt x="197941" y="61568"/>
                </a:lnTo>
                <a:close/>
              </a:path>
              <a:path w="804544" h="182244">
                <a:moveTo>
                  <a:pt x="68995" y="61568"/>
                </a:moveTo>
                <a:lnTo>
                  <a:pt x="38197" y="61568"/>
                </a:lnTo>
                <a:lnTo>
                  <a:pt x="38197" y="75618"/>
                </a:lnTo>
                <a:lnTo>
                  <a:pt x="89714" y="160330"/>
                </a:lnTo>
                <a:lnTo>
                  <a:pt x="108059" y="160330"/>
                </a:lnTo>
                <a:lnTo>
                  <a:pt x="127810" y="127158"/>
                </a:lnTo>
                <a:lnTo>
                  <a:pt x="90719" y="127158"/>
                </a:lnTo>
                <a:lnTo>
                  <a:pt x="99565" y="112244"/>
                </a:lnTo>
                <a:lnTo>
                  <a:pt x="68995" y="61568"/>
                </a:lnTo>
                <a:close/>
              </a:path>
              <a:path w="804544" h="182244">
                <a:moveTo>
                  <a:pt x="99565" y="112244"/>
                </a:moveTo>
                <a:lnTo>
                  <a:pt x="90719" y="127158"/>
                </a:lnTo>
                <a:lnTo>
                  <a:pt x="108562" y="127158"/>
                </a:lnTo>
                <a:lnTo>
                  <a:pt x="99565" y="112244"/>
                </a:lnTo>
                <a:close/>
              </a:path>
              <a:path w="804544" h="182244">
                <a:moveTo>
                  <a:pt x="197774" y="3015"/>
                </a:moveTo>
                <a:lnTo>
                  <a:pt x="164351" y="3015"/>
                </a:lnTo>
                <a:lnTo>
                  <a:pt x="99565" y="112244"/>
                </a:lnTo>
                <a:lnTo>
                  <a:pt x="108562" y="127158"/>
                </a:lnTo>
                <a:lnTo>
                  <a:pt x="127810" y="127158"/>
                </a:lnTo>
                <a:lnTo>
                  <a:pt x="159852" y="73344"/>
                </a:lnTo>
                <a:lnTo>
                  <a:pt x="159827" y="61568"/>
                </a:lnTo>
                <a:lnTo>
                  <a:pt x="197941" y="61568"/>
                </a:lnTo>
                <a:lnTo>
                  <a:pt x="197774" y="3015"/>
                </a:lnTo>
                <a:close/>
              </a:path>
              <a:path w="804544" h="182244">
                <a:moveTo>
                  <a:pt x="38197" y="61568"/>
                </a:moveTo>
                <a:lnTo>
                  <a:pt x="29653" y="61568"/>
                </a:lnTo>
                <a:lnTo>
                  <a:pt x="38197" y="75618"/>
                </a:lnTo>
                <a:lnTo>
                  <a:pt x="38197" y="61568"/>
                </a:lnTo>
                <a:close/>
              </a:path>
              <a:path w="804544" h="182244">
                <a:moveTo>
                  <a:pt x="166864" y="61568"/>
                </a:moveTo>
                <a:lnTo>
                  <a:pt x="159827" y="61568"/>
                </a:lnTo>
                <a:lnTo>
                  <a:pt x="159852" y="73344"/>
                </a:lnTo>
                <a:lnTo>
                  <a:pt x="166864" y="61568"/>
                </a:lnTo>
                <a:close/>
              </a:path>
              <a:path w="804544" h="182244">
                <a:moveTo>
                  <a:pt x="257189" y="3015"/>
                </a:moveTo>
                <a:lnTo>
                  <a:pt x="213211" y="3015"/>
                </a:lnTo>
                <a:lnTo>
                  <a:pt x="289104" y="178926"/>
                </a:lnTo>
                <a:lnTo>
                  <a:pt x="329312" y="178926"/>
                </a:lnTo>
                <a:lnTo>
                  <a:pt x="338014" y="158822"/>
                </a:lnTo>
                <a:lnTo>
                  <a:pt x="297648" y="158822"/>
                </a:lnTo>
                <a:lnTo>
                  <a:pt x="310687" y="128656"/>
                </a:lnTo>
                <a:lnTo>
                  <a:pt x="257189" y="3015"/>
                </a:lnTo>
                <a:close/>
              </a:path>
              <a:path w="804544" h="182244">
                <a:moveTo>
                  <a:pt x="310687" y="128656"/>
                </a:moveTo>
                <a:lnTo>
                  <a:pt x="297648" y="158822"/>
                </a:lnTo>
                <a:lnTo>
                  <a:pt x="323532" y="158822"/>
                </a:lnTo>
                <a:lnTo>
                  <a:pt x="310687" y="128656"/>
                </a:lnTo>
                <a:close/>
              </a:path>
              <a:path w="804544" h="182244">
                <a:moveTo>
                  <a:pt x="405456" y="3015"/>
                </a:moveTo>
                <a:lnTo>
                  <a:pt x="364997" y="3015"/>
                </a:lnTo>
                <a:lnTo>
                  <a:pt x="310687" y="128656"/>
                </a:lnTo>
                <a:lnTo>
                  <a:pt x="323532" y="158822"/>
                </a:lnTo>
                <a:lnTo>
                  <a:pt x="338014" y="158822"/>
                </a:lnTo>
                <a:lnTo>
                  <a:pt x="405456" y="3015"/>
                </a:lnTo>
                <a:close/>
              </a:path>
              <a:path w="804544" h="182244">
                <a:moveTo>
                  <a:pt x="453818" y="3015"/>
                </a:moveTo>
                <a:lnTo>
                  <a:pt x="420144" y="3015"/>
                </a:lnTo>
                <a:lnTo>
                  <a:pt x="420144" y="178926"/>
                </a:lnTo>
                <a:lnTo>
                  <a:pt x="460352" y="178926"/>
                </a:lnTo>
                <a:lnTo>
                  <a:pt x="460352" y="72156"/>
                </a:lnTo>
                <a:lnTo>
                  <a:pt x="444017" y="52270"/>
                </a:lnTo>
                <a:lnTo>
                  <a:pt x="494180" y="52270"/>
                </a:lnTo>
                <a:lnTo>
                  <a:pt x="453818" y="3015"/>
                </a:lnTo>
                <a:close/>
              </a:path>
              <a:path w="804544" h="182244">
                <a:moveTo>
                  <a:pt x="494180" y="52270"/>
                </a:moveTo>
                <a:lnTo>
                  <a:pt x="460352" y="52270"/>
                </a:lnTo>
                <a:lnTo>
                  <a:pt x="460352" y="72156"/>
                </a:lnTo>
                <a:lnTo>
                  <a:pt x="548056" y="178926"/>
                </a:lnTo>
                <a:lnTo>
                  <a:pt x="581479" y="178926"/>
                </a:lnTo>
                <a:lnTo>
                  <a:pt x="581479" y="129671"/>
                </a:lnTo>
                <a:lnTo>
                  <a:pt x="541271" y="129671"/>
                </a:lnTo>
                <a:lnTo>
                  <a:pt x="541271" y="109737"/>
                </a:lnTo>
                <a:lnTo>
                  <a:pt x="494180" y="52270"/>
                </a:lnTo>
                <a:close/>
              </a:path>
              <a:path w="804544" h="182244">
                <a:moveTo>
                  <a:pt x="541271" y="109737"/>
                </a:moveTo>
                <a:lnTo>
                  <a:pt x="541271" y="129671"/>
                </a:lnTo>
                <a:lnTo>
                  <a:pt x="557606" y="129671"/>
                </a:lnTo>
                <a:lnTo>
                  <a:pt x="541271" y="109737"/>
                </a:lnTo>
                <a:close/>
              </a:path>
              <a:path w="804544" h="182244">
                <a:moveTo>
                  <a:pt x="581479" y="3015"/>
                </a:moveTo>
                <a:lnTo>
                  <a:pt x="541271" y="3015"/>
                </a:lnTo>
                <a:lnTo>
                  <a:pt x="541271" y="109737"/>
                </a:lnTo>
                <a:lnTo>
                  <a:pt x="557606" y="129671"/>
                </a:lnTo>
                <a:lnTo>
                  <a:pt x="581479" y="129671"/>
                </a:lnTo>
                <a:lnTo>
                  <a:pt x="581479" y="3015"/>
                </a:lnTo>
                <a:close/>
              </a:path>
              <a:path w="804544" h="182244">
                <a:moveTo>
                  <a:pt x="460352" y="52270"/>
                </a:moveTo>
                <a:lnTo>
                  <a:pt x="444017" y="52270"/>
                </a:lnTo>
                <a:lnTo>
                  <a:pt x="460352" y="72156"/>
                </a:lnTo>
                <a:lnTo>
                  <a:pt x="460352" y="52270"/>
                </a:lnTo>
                <a:close/>
              </a:path>
              <a:path w="804544" h="182244">
                <a:moveTo>
                  <a:pt x="708290" y="0"/>
                </a:moveTo>
                <a:lnTo>
                  <a:pt x="670092" y="6785"/>
                </a:lnTo>
                <a:lnTo>
                  <a:pt x="633261" y="32307"/>
                </a:lnTo>
                <a:lnTo>
                  <a:pt x="613801" y="72123"/>
                </a:lnTo>
                <a:lnTo>
                  <a:pt x="612042" y="90971"/>
                </a:lnTo>
                <a:lnTo>
                  <a:pt x="612417" y="99180"/>
                </a:lnTo>
                <a:lnTo>
                  <a:pt x="627748" y="142676"/>
                </a:lnTo>
                <a:lnTo>
                  <a:pt x="661364" y="171434"/>
                </a:lnTo>
                <a:lnTo>
                  <a:pt x="698301" y="181518"/>
                </a:lnTo>
                <a:lnTo>
                  <a:pt x="708541" y="181942"/>
                </a:lnTo>
                <a:lnTo>
                  <a:pt x="718641" y="181518"/>
                </a:lnTo>
                <a:lnTo>
                  <a:pt x="762885" y="167052"/>
                </a:lnTo>
                <a:lnTo>
                  <a:pt x="785123" y="147262"/>
                </a:lnTo>
                <a:lnTo>
                  <a:pt x="700416" y="147262"/>
                </a:lnTo>
                <a:lnTo>
                  <a:pt x="693128" y="145922"/>
                </a:lnTo>
                <a:lnTo>
                  <a:pt x="660124" y="120708"/>
                </a:lnTo>
                <a:lnTo>
                  <a:pt x="654659" y="106970"/>
                </a:lnTo>
                <a:lnTo>
                  <a:pt x="654595" y="106803"/>
                </a:lnTo>
                <a:lnTo>
                  <a:pt x="653285" y="99347"/>
                </a:lnTo>
                <a:lnTo>
                  <a:pt x="653255" y="82594"/>
                </a:lnTo>
                <a:lnTo>
                  <a:pt x="654595" y="74971"/>
                </a:lnTo>
                <a:lnTo>
                  <a:pt x="679893" y="41380"/>
                </a:lnTo>
                <a:lnTo>
                  <a:pt x="700416" y="34679"/>
                </a:lnTo>
                <a:lnTo>
                  <a:pt x="784926" y="34679"/>
                </a:lnTo>
                <a:lnTo>
                  <a:pt x="783068" y="32307"/>
                </a:lnTo>
                <a:lnTo>
                  <a:pt x="746488" y="6785"/>
                </a:lnTo>
                <a:lnTo>
                  <a:pt x="718499" y="424"/>
                </a:lnTo>
                <a:lnTo>
                  <a:pt x="708290" y="0"/>
                </a:lnTo>
                <a:close/>
              </a:path>
              <a:path w="804544" h="182244">
                <a:moveTo>
                  <a:pt x="784926" y="34679"/>
                </a:moveTo>
                <a:lnTo>
                  <a:pt x="716164" y="34679"/>
                </a:lnTo>
                <a:lnTo>
                  <a:pt x="723452" y="36019"/>
                </a:lnTo>
                <a:lnTo>
                  <a:pt x="736855" y="41380"/>
                </a:lnTo>
                <a:lnTo>
                  <a:pt x="742635" y="45234"/>
                </a:lnTo>
                <a:lnTo>
                  <a:pt x="747493" y="50260"/>
                </a:lnTo>
                <a:lnTo>
                  <a:pt x="752519" y="55286"/>
                </a:lnTo>
                <a:lnTo>
                  <a:pt x="756372" y="61233"/>
                </a:lnTo>
                <a:lnTo>
                  <a:pt x="759053" y="68102"/>
                </a:lnTo>
                <a:lnTo>
                  <a:pt x="761901" y="74971"/>
                </a:lnTo>
                <a:lnTo>
                  <a:pt x="763325" y="82594"/>
                </a:lnTo>
                <a:lnTo>
                  <a:pt x="763325" y="99347"/>
                </a:lnTo>
                <a:lnTo>
                  <a:pt x="761932" y="106803"/>
                </a:lnTo>
                <a:lnTo>
                  <a:pt x="761901" y="106970"/>
                </a:lnTo>
                <a:lnTo>
                  <a:pt x="759053" y="113839"/>
                </a:lnTo>
                <a:lnTo>
                  <a:pt x="756372" y="120708"/>
                </a:lnTo>
                <a:lnTo>
                  <a:pt x="752519" y="126655"/>
                </a:lnTo>
                <a:lnTo>
                  <a:pt x="742467" y="136707"/>
                </a:lnTo>
                <a:lnTo>
                  <a:pt x="736603" y="140561"/>
                </a:lnTo>
                <a:lnTo>
                  <a:pt x="729902" y="143241"/>
                </a:lnTo>
                <a:lnTo>
                  <a:pt x="723368" y="145922"/>
                </a:lnTo>
                <a:lnTo>
                  <a:pt x="716164" y="147262"/>
                </a:lnTo>
                <a:lnTo>
                  <a:pt x="785123" y="147262"/>
                </a:lnTo>
                <a:lnTo>
                  <a:pt x="802717" y="109881"/>
                </a:lnTo>
                <a:lnTo>
                  <a:pt x="804538" y="90971"/>
                </a:lnTo>
                <a:lnTo>
                  <a:pt x="804145" y="82594"/>
                </a:lnTo>
                <a:lnTo>
                  <a:pt x="788518" y="39265"/>
                </a:lnTo>
                <a:lnTo>
                  <a:pt x="784926" y="34679"/>
                </a:lnTo>
                <a:close/>
              </a:path>
            </a:pathLst>
          </a:custGeom>
          <a:solidFill>
            <a:srgbClr val="00205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53" y="1409129"/>
            <a:ext cx="5254820" cy="70942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97336" y="0"/>
            <a:ext cx="18606770" cy="11308715"/>
            <a:chOff x="1497336" y="0"/>
            <a:chExt cx="18606770" cy="11308715"/>
          </a:xfrm>
        </p:grpSpPr>
        <p:pic>
          <p:nvPicPr>
            <p:cNvPr id="5" name="object 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7898" y="0"/>
              <a:ext cx="11256201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336" y="2387361"/>
              <a:ext cx="11517973" cy="69945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5444" y="10570845"/>
              <a:ext cx="78082" cy="723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0" y="10569347"/>
              <a:ext cx="76682" cy="753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4908" y="10570902"/>
              <a:ext cx="63827" cy="722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67990" y="10570850"/>
              <a:ext cx="320040" cy="72390"/>
            </a:xfrm>
            <a:custGeom>
              <a:avLst/>
              <a:gdLst/>
              <a:ahLst/>
              <a:cxnLst/>
              <a:rect l="l" t="t" r="r" b="b"/>
              <a:pathLst>
                <a:path w="320039" h="72390">
                  <a:moveTo>
                    <a:pt x="17983" y="0"/>
                  </a:moveTo>
                  <a:lnTo>
                    <a:pt x="0" y="0"/>
                  </a:lnTo>
                  <a:lnTo>
                    <a:pt x="0" y="72339"/>
                  </a:lnTo>
                  <a:lnTo>
                    <a:pt x="17983" y="72339"/>
                  </a:lnTo>
                  <a:lnTo>
                    <a:pt x="17983" y="0"/>
                  </a:lnTo>
                  <a:close/>
                </a:path>
                <a:path w="320039" h="72390">
                  <a:moveTo>
                    <a:pt x="180187" y="56489"/>
                  </a:moveTo>
                  <a:lnTo>
                    <a:pt x="144437" y="56489"/>
                  </a:lnTo>
                  <a:lnTo>
                    <a:pt x="144437" y="0"/>
                  </a:lnTo>
                  <a:lnTo>
                    <a:pt x="126466" y="0"/>
                  </a:lnTo>
                  <a:lnTo>
                    <a:pt x="126466" y="72339"/>
                  </a:lnTo>
                  <a:lnTo>
                    <a:pt x="180187" y="72339"/>
                  </a:lnTo>
                  <a:lnTo>
                    <a:pt x="180187" y="56489"/>
                  </a:lnTo>
                  <a:close/>
                </a:path>
                <a:path w="320039" h="72390">
                  <a:moveTo>
                    <a:pt x="319862" y="0"/>
                  </a:moveTo>
                  <a:lnTo>
                    <a:pt x="265176" y="0"/>
                  </a:lnTo>
                  <a:lnTo>
                    <a:pt x="265176" y="72339"/>
                  </a:lnTo>
                  <a:lnTo>
                    <a:pt x="319862" y="72339"/>
                  </a:lnTo>
                  <a:lnTo>
                    <a:pt x="319862" y="56705"/>
                  </a:lnTo>
                  <a:lnTo>
                    <a:pt x="283159" y="56705"/>
                  </a:lnTo>
                  <a:lnTo>
                    <a:pt x="283159" y="44157"/>
                  </a:lnTo>
                  <a:lnTo>
                    <a:pt x="315175" y="44157"/>
                  </a:lnTo>
                  <a:lnTo>
                    <a:pt x="315175" y="28829"/>
                  </a:lnTo>
                  <a:lnTo>
                    <a:pt x="283159" y="28829"/>
                  </a:lnTo>
                  <a:lnTo>
                    <a:pt x="283159" y="15646"/>
                  </a:lnTo>
                  <a:lnTo>
                    <a:pt x="319862" y="15646"/>
                  </a:lnTo>
                  <a:lnTo>
                    <a:pt x="319862" y="0"/>
                  </a:lnTo>
                  <a:close/>
                </a:path>
              </a:pathLst>
            </a:custGeom>
            <a:solidFill>
              <a:srgbClr val="BB1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75433" y="10399541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203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60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95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203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99" y="711"/>
                  </a:lnTo>
                  <a:lnTo>
                    <a:pt x="237299" y="31191"/>
                  </a:lnTo>
                  <a:lnTo>
                    <a:pt x="281838" y="31191"/>
                  </a:lnTo>
                  <a:lnTo>
                    <a:pt x="281838" y="140411"/>
                  </a:lnTo>
                  <a:lnTo>
                    <a:pt x="316547" y="140411"/>
                  </a:lnTo>
                  <a:lnTo>
                    <a:pt x="316547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32" y="49872"/>
                  </a:lnTo>
                  <a:lnTo>
                    <a:pt x="497065" y="39674"/>
                  </a:lnTo>
                  <a:lnTo>
                    <a:pt x="497001" y="39039"/>
                  </a:lnTo>
                  <a:lnTo>
                    <a:pt x="473786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61" y="55689"/>
                  </a:lnTo>
                  <a:lnTo>
                    <a:pt x="461124" y="60274"/>
                  </a:lnTo>
                  <a:lnTo>
                    <a:pt x="452120" y="66967"/>
                  </a:lnTo>
                  <a:lnTo>
                    <a:pt x="446214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20" y="33134"/>
                  </a:lnTo>
                  <a:lnTo>
                    <a:pt x="461137" y="39674"/>
                  </a:lnTo>
                  <a:lnTo>
                    <a:pt x="463461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72" y="787"/>
                  </a:lnTo>
                  <a:lnTo>
                    <a:pt x="379272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08" y="99961"/>
                  </a:lnTo>
                  <a:lnTo>
                    <a:pt x="465480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2" y="10397470"/>
              <a:ext cx="275007" cy="145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91169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31" y="268744"/>
                  </a:lnTo>
                  <a:lnTo>
                    <a:pt x="57505" y="258165"/>
                  </a:lnTo>
                  <a:lnTo>
                    <a:pt x="93167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62" y="168846"/>
                  </a:lnTo>
                  <a:lnTo>
                    <a:pt x="275463" y="128460"/>
                  </a:lnTo>
                  <a:lnTo>
                    <a:pt x="232308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97" y="89903"/>
                  </a:lnTo>
                  <a:lnTo>
                    <a:pt x="72732" y="94348"/>
                  </a:lnTo>
                  <a:lnTo>
                    <a:pt x="50266" y="101295"/>
                  </a:lnTo>
                  <a:lnTo>
                    <a:pt x="77114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46" y="163626"/>
                  </a:lnTo>
                  <a:lnTo>
                    <a:pt x="269455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65372" y="10418540"/>
              <a:ext cx="11430" cy="230504"/>
            </a:xfrm>
            <a:custGeom>
              <a:avLst/>
              <a:gdLst/>
              <a:ahLst/>
              <a:cxnLst/>
              <a:rect l="l" t="t" r="r" b="b"/>
              <a:pathLst>
                <a:path w="11429" h="230504">
                  <a:moveTo>
                    <a:pt x="1143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230352"/>
                  </a:lnTo>
                  <a:lnTo>
                    <a:pt x="6350" y="230352"/>
                  </a:lnTo>
                  <a:lnTo>
                    <a:pt x="11430" y="230352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535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5685" y="10463745"/>
              <a:ext cx="3169515" cy="1637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38429" y="10465649"/>
              <a:ext cx="3169612" cy="1618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60113" y="1782144"/>
            <a:ext cx="1703070" cy="176530"/>
          </a:xfrm>
          <a:custGeom>
            <a:avLst/>
            <a:gdLst/>
            <a:ahLst/>
            <a:cxnLst/>
            <a:rect l="l" t="t" r="r" b="b"/>
            <a:pathLst>
              <a:path w="1703070" h="176530">
                <a:moveTo>
                  <a:pt x="97002" y="33171"/>
                </a:moveTo>
                <a:lnTo>
                  <a:pt x="56291" y="33171"/>
                </a:lnTo>
                <a:lnTo>
                  <a:pt x="56291" y="175910"/>
                </a:lnTo>
                <a:lnTo>
                  <a:pt x="97002" y="175910"/>
                </a:lnTo>
                <a:lnTo>
                  <a:pt x="97002" y="33171"/>
                </a:lnTo>
                <a:close/>
              </a:path>
              <a:path w="1703070" h="176530">
                <a:moveTo>
                  <a:pt x="153293" y="0"/>
                </a:moveTo>
                <a:lnTo>
                  <a:pt x="0" y="0"/>
                </a:lnTo>
                <a:lnTo>
                  <a:pt x="0" y="33171"/>
                </a:lnTo>
                <a:lnTo>
                  <a:pt x="153293" y="33171"/>
                </a:lnTo>
                <a:lnTo>
                  <a:pt x="153293" y="0"/>
                </a:lnTo>
                <a:close/>
              </a:path>
              <a:path w="1703070" h="176530">
                <a:moveTo>
                  <a:pt x="215909" y="0"/>
                </a:moveTo>
                <a:lnTo>
                  <a:pt x="175198" y="0"/>
                </a:lnTo>
                <a:lnTo>
                  <a:pt x="175198" y="175910"/>
                </a:lnTo>
                <a:lnTo>
                  <a:pt x="215909" y="175910"/>
                </a:lnTo>
                <a:lnTo>
                  <a:pt x="215909" y="103787"/>
                </a:lnTo>
                <a:lnTo>
                  <a:pt x="212893" y="103787"/>
                </a:lnTo>
                <a:lnTo>
                  <a:pt x="212893" y="69359"/>
                </a:lnTo>
                <a:lnTo>
                  <a:pt x="215909" y="69359"/>
                </a:lnTo>
                <a:lnTo>
                  <a:pt x="215909" y="0"/>
                </a:lnTo>
                <a:close/>
              </a:path>
              <a:path w="1703070" h="176530">
                <a:moveTo>
                  <a:pt x="336533" y="0"/>
                </a:moveTo>
                <a:lnTo>
                  <a:pt x="295822" y="0"/>
                </a:lnTo>
                <a:lnTo>
                  <a:pt x="295822" y="175910"/>
                </a:lnTo>
                <a:lnTo>
                  <a:pt x="336533" y="175910"/>
                </a:lnTo>
                <a:lnTo>
                  <a:pt x="336533" y="103787"/>
                </a:lnTo>
                <a:lnTo>
                  <a:pt x="298838" y="103787"/>
                </a:lnTo>
                <a:lnTo>
                  <a:pt x="298838" y="69359"/>
                </a:lnTo>
                <a:lnTo>
                  <a:pt x="336533" y="69359"/>
                </a:lnTo>
                <a:lnTo>
                  <a:pt x="336533" y="0"/>
                </a:lnTo>
                <a:close/>
              </a:path>
              <a:path w="1703070" h="176530">
                <a:moveTo>
                  <a:pt x="215909" y="69359"/>
                </a:moveTo>
                <a:lnTo>
                  <a:pt x="212893" y="69359"/>
                </a:lnTo>
                <a:lnTo>
                  <a:pt x="212893" y="103787"/>
                </a:lnTo>
                <a:lnTo>
                  <a:pt x="215909" y="103787"/>
                </a:lnTo>
                <a:lnTo>
                  <a:pt x="215909" y="69359"/>
                </a:lnTo>
                <a:close/>
              </a:path>
              <a:path w="1703070" h="176530">
                <a:moveTo>
                  <a:pt x="295822" y="69359"/>
                </a:moveTo>
                <a:lnTo>
                  <a:pt x="215909" y="69359"/>
                </a:lnTo>
                <a:lnTo>
                  <a:pt x="215909" y="103787"/>
                </a:lnTo>
                <a:lnTo>
                  <a:pt x="295822" y="103787"/>
                </a:lnTo>
                <a:lnTo>
                  <a:pt x="295822" y="69359"/>
                </a:lnTo>
                <a:close/>
              </a:path>
              <a:path w="1703070" h="176530">
                <a:moveTo>
                  <a:pt x="336533" y="69359"/>
                </a:moveTo>
                <a:lnTo>
                  <a:pt x="298838" y="69359"/>
                </a:lnTo>
                <a:lnTo>
                  <a:pt x="298838" y="103787"/>
                </a:lnTo>
                <a:lnTo>
                  <a:pt x="336533" y="103787"/>
                </a:lnTo>
                <a:lnTo>
                  <a:pt x="336533" y="69359"/>
                </a:lnTo>
                <a:close/>
              </a:path>
              <a:path w="1703070" h="176530">
                <a:moveTo>
                  <a:pt x="511091" y="0"/>
                </a:moveTo>
                <a:lnTo>
                  <a:pt x="378153" y="0"/>
                </a:lnTo>
                <a:lnTo>
                  <a:pt x="378153" y="175910"/>
                </a:lnTo>
                <a:lnTo>
                  <a:pt x="514358" y="175910"/>
                </a:lnTo>
                <a:lnTo>
                  <a:pt x="514358" y="143241"/>
                </a:lnTo>
                <a:lnTo>
                  <a:pt x="418612" y="143241"/>
                </a:lnTo>
                <a:lnTo>
                  <a:pt x="418612" y="102530"/>
                </a:lnTo>
                <a:lnTo>
                  <a:pt x="415597" y="102530"/>
                </a:lnTo>
                <a:lnTo>
                  <a:pt x="415597" y="70866"/>
                </a:lnTo>
                <a:lnTo>
                  <a:pt x="418612" y="70866"/>
                </a:lnTo>
                <a:lnTo>
                  <a:pt x="418612" y="32669"/>
                </a:lnTo>
                <a:lnTo>
                  <a:pt x="511091" y="32669"/>
                </a:lnTo>
                <a:lnTo>
                  <a:pt x="511091" y="0"/>
                </a:lnTo>
                <a:close/>
              </a:path>
              <a:path w="1703070" h="176530">
                <a:moveTo>
                  <a:pt x="418612" y="70866"/>
                </a:moveTo>
                <a:lnTo>
                  <a:pt x="415597" y="70866"/>
                </a:lnTo>
                <a:lnTo>
                  <a:pt x="415597" y="102530"/>
                </a:lnTo>
                <a:lnTo>
                  <a:pt x="418612" y="102530"/>
                </a:lnTo>
                <a:lnTo>
                  <a:pt x="418612" y="70866"/>
                </a:lnTo>
                <a:close/>
              </a:path>
              <a:path w="1703070" h="176530">
                <a:moveTo>
                  <a:pt x="500285" y="70866"/>
                </a:moveTo>
                <a:lnTo>
                  <a:pt x="418612" y="70866"/>
                </a:lnTo>
                <a:lnTo>
                  <a:pt x="418612" y="102530"/>
                </a:lnTo>
                <a:lnTo>
                  <a:pt x="500285" y="102530"/>
                </a:lnTo>
                <a:lnTo>
                  <a:pt x="500285" y="70866"/>
                </a:lnTo>
                <a:close/>
              </a:path>
              <a:path w="1703070" h="176530">
                <a:moveTo>
                  <a:pt x="693059" y="0"/>
                </a:moveTo>
                <a:lnTo>
                  <a:pt x="617920" y="0"/>
                </a:lnTo>
                <a:lnTo>
                  <a:pt x="617920" y="175910"/>
                </a:lnTo>
                <a:lnTo>
                  <a:pt x="658631" y="175910"/>
                </a:lnTo>
                <a:lnTo>
                  <a:pt x="658631" y="126907"/>
                </a:lnTo>
                <a:lnTo>
                  <a:pt x="640537" y="126907"/>
                </a:lnTo>
                <a:lnTo>
                  <a:pt x="656415" y="111249"/>
                </a:lnTo>
                <a:lnTo>
                  <a:pt x="640537" y="94489"/>
                </a:lnTo>
                <a:lnTo>
                  <a:pt x="658631" y="94489"/>
                </a:lnTo>
                <a:lnTo>
                  <a:pt x="658631" y="33171"/>
                </a:lnTo>
                <a:lnTo>
                  <a:pt x="640537" y="33171"/>
                </a:lnTo>
                <a:lnTo>
                  <a:pt x="658631" y="13821"/>
                </a:lnTo>
                <a:lnTo>
                  <a:pt x="745211" y="13821"/>
                </a:lnTo>
                <a:lnTo>
                  <a:pt x="738906" y="9612"/>
                </a:lnTo>
                <a:lnTo>
                  <a:pt x="725665" y="4272"/>
                </a:lnTo>
                <a:lnTo>
                  <a:pt x="710383" y="1068"/>
                </a:lnTo>
                <a:lnTo>
                  <a:pt x="693059" y="0"/>
                </a:lnTo>
                <a:close/>
              </a:path>
              <a:path w="1703070" h="176530">
                <a:moveTo>
                  <a:pt x="729246" y="112080"/>
                </a:moveTo>
                <a:lnTo>
                  <a:pt x="685771" y="112080"/>
                </a:lnTo>
                <a:lnTo>
                  <a:pt x="729749" y="175910"/>
                </a:lnTo>
                <a:lnTo>
                  <a:pt x="773727" y="175910"/>
                </a:lnTo>
                <a:lnTo>
                  <a:pt x="739578" y="126907"/>
                </a:lnTo>
                <a:lnTo>
                  <a:pt x="694064" y="126907"/>
                </a:lnTo>
                <a:lnTo>
                  <a:pt x="705467" y="126435"/>
                </a:lnTo>
                <a:lnTo>
                  <a:pt x="716053" y="125022"/>
                </a:lnTo>
                <a:lnTo>
                  <a:pt x="725822" y="122666"/>
                </a:lnTo>
                <a:lnTo>
                  <a:pt x="734417" y="119500"/>
                </a:lnTo>
                <a:lnTo>
                  <a:pt x="729246" y="112080"/>
                </a:lnTo>
                <a:close/>
              </a:path>
              <a:path w="1703070" h="176530">
                <a:moveTo>
                  <a:pt x="656415" y="111249"/>
                </a:moveTo>
                <a:lnTo>
                  <a:pt x="640537" y="126907"/>
                </a:lnTo>
                <a:lnTo>
                  <a:pt x="658631" y="126907"/>
                </a:lnTo>
                <a:lnTo>
                  <a:pt x="658631" y="113588"/>
                </a:lnTo>
                <a:lnTo>
                  <a:pt x="656415" y="111249"/>
                </a:lnTo>
                <a:close/>
              </a:path>
              <a:path w="1703070" h="176530">
                <a:moveTo>
                  <a:pt x="745211" y="13821"/>
                </a:moveTo>
                <a:lnTo>
                  <a:pt x="658631" y="13821"/>
                </a:lnTo>
                <a:lnTo>
                  <a:pt x="658631" y="33171"/>
                </a:lnTo>
                <a:lnTo>
                  <a:pt x="691802" y="33171"/>
                </a:lnTo>
                <a:lnTo>
                  <a:pt x="700629" y="33674"/>
                </a:lnTo>
                <a:lnTo>
                  <a:pt x="729246" y="54113"/>
                </a:lnTo>
                <a:lnTo>
                  <a:pt x="729246" y="73379"/>
                </a:lnTo>
                <a:lnTo>
                  <a:pt x="691802" y="94489"/>
                </a:lnTo>
                <a:lnTo>
                  <a:pt x="658631" y="94489"/>
                </a:lnTo>
                <a:lnTo>
                  <a:pt x="658631" y="126907"/>
                </a:lnTo>
                <a:lnTo>
                  <a:pt x="695986" y="126907"/>
                </a:lnTo>
                <a:lnTo>
                  <a:pt x="685771" y="112080"/>
                </a:lnTo>
                <a:lnTo>
                  <a:pt x="747243" y="112080"/>
                </a:lnTo>
                <a:lnTo>
                  <a:pt x="769863" y="73379"/>
                </a:lnTo>
                <a:lnTo>
                  <a:pt x="770460" y="63830"/>
                </a:lnTo>
                <a:lnTo>
                  <a:pt x="769187" y="49694"/>
                </a:lnTo>
                <a:lnTo>
                  <a:pt x="765371" y="37192"/>
                </a:lnTo>
                <a:lnTo>
                  <a:pt x="759010" y="26323"/>
                </a:lnTo>
                <a:lnTo>
                  <a:pt x="750104" y="17088"/>
                </a:lnTo>
                <a:lnTo>
                  <a:pt x="745211" y="13821"/>
                </a:lnTo>
                <a:close/>
              </a:path>
              <a:path w="1703070" h="176530">
                <a:moveTo>
                  <a:pt x="734417" y="119500"/>
                </a:moveTo>
                <a:lnTo>
                  <a:pt x="725822" y="122666"/>
                </a:lnTo>
                <a:lnTo>
                  <a:pt x="716053" y="125022"/>
                </a:lnTo>
                <a:lnTo>
                  <a:pt x="705467" y="126435"/>
                </a:lnTo>
                <a:lnTo>
                  <a:pt x="694064" y="126907"/>
                </a:lnTo>
                <a:lnTo>
                  <a:pt x="739578" y="126907"/>
                </a:lnTo>
                <a:lnTo>
                  <a:pt x="734417" y="119500"/>
                </a:lnTo>
                <a:close/>
              </a:path>
              <a:path w="1703070" h="176530">
                <a:moveTo>
                  <a:pt x="747243" y="112080"/>
                </a:moveTo>
                <a:lnTo>
                  <a:pt x="729246" y="112080"/>
                </a:lnTo>
                <a:lnTo>
                  <a:pt x="734325" y="119368"/>
                </a:lnTo>
                <a:lnTo>
                  <a:pt x="734417" y="119500"/>
                </a:lnTo>
                <a:lnTo>
                  <a:pt x="734775" y="119368"/>
                </a:lnTo>
                <a:lnTo>
                  <a:pt x="742832" y="115190"/>
                </a:lnTo>
                <a:lnTo>
                  <a:pt x="747243" y="112080"/>
                </a:lnTo>
                <a:close/>
              </a:path>
              <a:path w="1703070" h="176530">
                <a:moveTo>
                  <a:pt x="658631" y="109064"/>
                </a:moveTo>
                <a:lnTo>
                  <a:pt x="656415" y="111249"/>
                </a:lnTo>
                <a:lnTo>
                  <a:pt x="658631" y="113588"/>
                </a:lnTo>
                <a:lnTo>
                  <a:pt x="658631" y="109064"/>
                </a:lnTo>
                <a:close/>
              </a:path>
              <a:path w="1703070" h="176530">
                <a:moveTo>
                  <a:pt x="658631" y="94489"/>
                </a:moveTo>
                <a:lnTo>
                  <a:pt x="640537" y="94489"/>
                </a:lnTo>
                <a:lnTo>
                  <a:pt x="656415" y="111249"/>
                </a:lnTo>
                <a:lnTo>
                  <a:pt x="658631" y="109064"/>
                </a:lnTo>
                <a:lnTo>
                  <a:pt x="658631" y="94489"/>
                </a:lnTo>
                <a:close/>
              </a:path>
              <a:path w="1703070" h="176530">
                <a:moveTo>
                  <a:pt x="658631" y="13821"/>
                </a:moveTo>
                <a:lnTo>
                  <a:pt x="640537" y="33171"/>
                </a:lnTo>
                <a:lnTo>
                  <a:pt x="658631" y="33171"/>
                </a:lnTo>
                <a:lnTo>
                  <a:pt x="658631" y="13821"/>
                </a:lnTo>
                <a:close/>
              </a:path>
              <a:path w="1703070" h="176530">
                <a:moveTo>
                  <a:pt x="935653" y="0"/>
                </a:moveTo>
                <a:lnTo>
                  <a:pt x="802715" y="0"/>
                </a:lnTo>
                <a:lnTo>
                  <a:pt x="802715" y="175910"/>
                </a:lnTo>
                <a:lnTo>
                  <a:pt x="938920" y="175910"/>
                </a:lnTo>
                <a:lnTo>
                  <a:pt x="938920" y="143241"/>
                </a:lnTo>
                <a:lnTo>
                  <a:pt x="843174" y="143241"/>
                </a:lnTo>
                <a:lnTo>
                  <a:pt x="843174" y="102530"/>
                </a:lnTo>
                <a:lnTo>
                  <a:pt x="840158" y="102530"/>
                </a:lnTo>
                <a:lnTo>
                  <a:pt x="840158" y="70866"/>
                </a:lnTo>
                <a:lnTo>
                  <a:pt x="843174" y="70866"/>
                </a:lnTo>
                <a:lnTo>
                  <a:pt x="843174" y="32669"/>
                </a:lnTo>
                <a:lnTo>
                  <a:pt x="935653" y="32669"/>
                </a:lnTo>
                <a:lnTo>
                  <a:pt x="935653" y="0"/>
                </a:lnTo>
                <a:close/>
              </a:path>
              <a:path w="1703070" h="176530">
                <a:moveTo>
                  <a:pt x="843174" y="70866"/>
                </a:moveTo>
                <a:lnTo>
                  <a:pt x="840158" y="70866"/>
                </a:lnTo>
                <a:lnTo>
                  <a:pt x="840158" y="102530"/>
                </a:lnTo>
                <a:lnTo>
                  <a:pt x="843174" y="102530"/>
                </a:lnTo>
                <a:lnTo>
                  <a:pt x="843174" y="70866"/>
                </a:lnTo>
                <a:close/>
              </a:path>
              <a:path w="1703070" h="176530">
                <a:moveTo>
                  <a:pt x="924847" y="70866"/>
                </a:moveTo>
                <a:lnTo>
                  <a:pt x="843174" y="70866"/>
                </a:lnTo>
                <a:lnTo>
                  <a:pt x="843174" y="102530"/>
                </a:lnTo>
                <a:lnTo>
                  <a:pt x="924847" y="102530"/>
                </a:lnTo>
                <a:lnTo>
                  <a:pt x="924847" y="70866"/>
                </a:lnTo>
                <a:close/>
              </a:path>
              <a:path w="1703070" h="176530">
                <a:moveTo>
                  <a:pt x="1066807" y="0"/>
                </a:moveTo>
                <a:lnTo>
                  <a:pt x="1026599" y="0"/>
                </a:lnTo>
                <a:lnTo>
                  <a:pt x="948192" y="175910"/>
                </a:lnTo>
                <a:lnTo>
                  <a:pt x="989908" y="175910"/>
                </a:lnTo>
                <a:lnTo>
                  <a:pt x="1005584" y="138215"/>
                </a:lnTo>
                <a:lnTo>
                  <a:pt x="987395" y="138215"/>
                </a:lnTo>
                <a:lnTo>
                  <a:pt x="998201" y="107305"/>
                </a:lnTo>
                <a:lnTo>
                  <a:pt x="1018439" y="107305"/>
                </a:lnTo>
                <a:lnTo>
                  <a:pt x="1046436" y="39981"/>
                </a:lnTo>
                <a:lnTo>
                  <a:pt x="1038410" y="20606"/>
                </a:lnTo>
                <a:lnTo>
                  <a:pt x="1076021" y="20606"/>
                </a:lnTo>
                <a:lnTo>
                  <a:pt x="1066807" y="0"/>
                </a:lnTo>
                <a:close/>
              </a:path>
              <a:path w="1703070" h="176530">
                <a:moveTo>
                  <a:pt x="1076021" y="20606"/>
                </a:moveTo>
                <a:lnTo>
                  <a:pt x="1054493" y="20606"/>
                </a:lnTo>
                <a:lnTo>
                  <a:pt x="1046436" y="39981"/>
                </a:lnTo>
                <a:lnTo>
                  <a:pt x="1102743" y="175910"/>
                </a:lnTo>
                <a:lnTo>
                  <a:pt x="1145464" y="175910"/>
                </a:lnTo>
                <a:lnTo>
                  <a:pt x="1128609" y="138215"/>
                </a:lnTo>
                <a:lnTo>
                  <a:pt x="1099727" y="138215"/>
                </a:lnTo>
                <a:lnTo>
                  <a:pt x="1088670" y="107305"/>
                </a:lnTo>
                <a:lnTo>
                  <a:pt x="1114788" y="107305"/>
                </a:lnTo>
                <a:lnTo>
                  <a:pt x="1076021" y="20606"/>
                </a:lnTo>
                <a:close/>
              </a:path>
              <a:path w="1703070" h="176530">
                <a:moveTo>
                  <a:pt x="1018439" y="107305"/>
                </a:moveTo>
                <a:lnTo>
                  <a:pt x="998201" y="107305"/>
                </a:lnTo>
                <a:lnTo>
                  <a:pt x="987395" y="138215"/>
                </a:lnTo>
                <a:lnTo>
                  <a:pt x="1005584" y="138215"/>
                </a:lnTo>
                <a:lnTo>
                  <a:pt x="1018439" y="107305"/>
                </a:lnTo>
                <a:close/>
              </a:path>
              <a:path w="1703070" h="176530">
                <a:moveTo>
                  <a:pt x="1074324" y="107305"/>
                </a:moveTo>
                <a:lnTo>
                  <a:pt x="1018439" y="107305"/>
                </a:lnTo>
                <a:lnTo>
                  <a:pt x="1005584" y="138215"/>
                </a:lnTo>
                <a:lnTo>
                  <a:pt x="1087128" y="138215"/>
                </a:lnTo>
                <a:lnTo>
                  <a:pt x="1074324" y="107305"/>
                </a:lnTo>
                <a:close/>
              </a:path>
              <a:path w="1703070" h="176530">
                <a:moveTo>
                  <a:pt x="1114788" y="107305"/>
                </a:moveTo>
                <a:lnTo>
                  <a:pt x="1088670" y="107305"/>
                </a:lnTo>
                <a:lnTo>
                  <a:pt x="1099727" y="138215"/>
                </a:lnTo>
                <a:lnTo>
                  <a:pt x="1128609" y="138215"/>
                </a:lnTo>
                <a:lnTo>
                  <a:pt x="1114788" y="107305"/>
                </a:lnTo>
                <a:close/>
              </a:path>
              <a:path w="1703070" h="176530">
                <a:moveTo>
                  <a:pt x="1054493" y="20606"/>
                </a:moveTo>
                <a:lnTo>
                  <a:pt x="1038410" y="20606"/>
                </a:lnTo>
                <a:lnTo>
                  <a:pt x="1046436" y="39981"/>
                </a:lnTo>
                <a:lnTo>
                  <a:pt x="1054493" y="20606"/>
                </a:lnTo>
                <a:close/>
              </a:path>
              <a:path w="1703070" h="176530">
                <a:moveTo>
                  <a:pt x="1204425" y="0"/>
                </a:moveTo>
                <a:lnTo>
                  <a:pt x="1163715" y="0"/>
                </a:lnTo>
                <a:lnTo>
                  <a:pt x="1163715" y="175910"/>
                </a:lnTo>
                <a:lnTo>
                  <a:pt x="1292632" y="175910"/>
                </a:lnTo>
                <a:lnTo>
                  <a:pt x="1292632" y="142739"/>
                </a:lnTo>
                <a:lnTo>
                  <a:pt x="1204425" y="142739"/>
                </a:lnTo>
                <a:lnTo>
                  <a:pt x="1204425" y="0"/>
                </a:lnTo>
                <a:close/>
              </a:path>
              <a:path w="1703070" h="176530">
                <a:moveTo>
                  <a:pt x="1356090" y="0"/>
                </a:moveTo>
                <a:lnTo>
                  <a:pt x="1315379" y="0"/>
                </a:lnTo>
                <a:lnTo>
                  <a:pt x="1315379" y="175910"/>
                </a:lnTo>
                <a:lnTo>
                  <a:pt x="1356090" y="175910"/>
                </a:lnTo>
                <a:lnTo>
                  <a:pt x="1356090" y="0"/>
                </a:lnTo>
                <a:close/>
              </a:path>
              <a:path w="1703070" h="176530">
                <a:moveTo>
                  <a:pt x="1474987" y="33171"/>
                </a:moveTo>
                <a:lnTo>
                  <a:pt x="1434276" y="33171"/>
                </a:lnTo>
                <a:lnTo>
                  <a:pt x="1434276" y="175910"/>
                </a:lnTo>
                <a:lnTo>
                  <a:pt x="1474987" y="175910"/>
                </a:lnTo>
                <a:lnTo>
                  <a:pt x="1474987" y="33171"/>
                </a:lnTo>
                <a:close/>
              </a:path>
              <a:path w="1703070" h="176530">
                <a:moveTo>
                  <a:pt x="1593473" y="113209"/>
                </a:moveTo>
                <a:lnTo>
                  <a:pt x="1593473" y="175910"/>
                </a:lnTo>
                <a:lnTo>
                  <a:pt x="1634184" y="175910"/>
                </a:lnTo>
                <a:lnTo>
                  <a:pt x="1634184" y="128666"/>
                </a:lnTo>
                <a:lnTo>
                  <a:pt x="1602771" y="128666"/>
                </a:lnTo>
                <a:lnTo>
                  <a:pt x="1593473" y="113209"/>
                </a:lnTo>
                <a:close/>
              </a:path>
              <a:path w="1703070" h="176530">
                <a:moveTo>
                  <a:pt x="1593473" y="104038"/>
                </a:moveTo>
                <a:lnTo>
                  <a:pt x="1593473" y="113209"/>
                </a:lnTo>
                <a:lnTo>
                  <a:pt x="1602771" y="128666"/>
                </a:lnTo>
                <a:lnTo>
                  <a:pt x="1593473" y="104038"/>
                </a:lnTo>
                <a:close/>
              </a:path>
              <a:path w="1703070" h="176530">
                <a:moveTo>
                  <a:pt x="1634184" y="104038"/>
                </a:moveTo>
                <a:lnTo>
                  <a:pt x="1593473" y="104038"/>
                </a:lnTo>
                <a:lnTo>
                  <a:pt x="1602771" y="128666"/>
                </a:lnTo>
                <a:lnTo>
                  <a:pt x="1625137" y="128666"/>
                </a:lnTo>
                <a:lnTo>
                  <a:pt x="1634184" y="104038"/>
                </a:lnTo>
                <a:close/>
              </a:path>
              <a:path w="1703070" h="176530">
                <a:moveTo>
                  <a:pt x="1634184" y="104038"/>
                </a:moveTo>
                <a:lnTo>
                  <a:pt x="1625137" y="128666"/>
                </a:lnTo>
                <a:lnTo>
                  <a:pt x="1634184" y="113627"/>
                </a:lnTo>
                <a:lnTo>
                  <a:pt x="1634184" y="104038"/>
                </a:lnTo>
                <a:close/>
              </a:path>
              <a:path w="1703070" h="176530">
                <a:moveTo>
                  <a:pt x="1634184" y="113627"/>
                </a:moveTo>
                <a:lnTo>
                  <a:pt x="1625137" y="128666"/>
                </a:lnTo>
                <a:lnTo>
                  <a:pt x="1634184" y="128666"/>
                </a:lnTo>
                <a:lnTo>
                  <a:pt x="1634184" y="113627"/>
                </a:lnTo>
                <a:close/>
              </a:path>
              <a:path w="1703070" h="176530">
                <a:moveTo>
                  <a:pt x="1639952" y="104038"/>
                </a:moveTo>
                <a:lnTo>
                  <a:pt x="1634184" y="104038"/>
                </a:lnTo>
                <a:lnTo>
                  <a:pt x="1634184" y="113627"/>
                </a:lnTo>
                <a:lnTo>
                  <a:pt x="1639952" y="104038"/>
                </a:lnTo>
                <a:close/>
              </a:path>
              <a:path w="1703070" h="176530">
                <a:moveTo>
                  <a:pt x="1568594" y="0"/>
                </a:moveTo>
                <a:lnTo>
                  <a:pt x="1531278" y="0"/>
                </a:lnTo>
                <a:lnTo>
                  <a:pt x="1531278" y="9820"/>
                </a:lnTo>
                <a:lnTo>
                  <a:pt x="1593473" y="113209"/>
                </a:lnTo>
                <a:lnTo>
                  <a:pt x="1593473" y="104038"/>
                </a:lnTo>
                <a:lnTo>
                  <a:pt x="1639952" y="104038"/>
                </a:lnTo>
                <a:lnTo>
                  <a:pt x="1643127" y="98761"/>
                </a:lnTo>
                <a:lnTo>
                  <a:pt x="1603023" y="98761"/>
                </a:lnTo>
                <a:lnTo>
                  <a:pt x="1615488" y="78090"/>
                </a:lnTo>
                <a:lnTo>
                  <a:pt x="1568594" y="0"/>
                </a:lnTo>
                <a:close/>
              </a:path>
              <a:path w="1703070" h="176530">
                <a:moveTo>
                  <a:pt x="1615488" y="78090"/>
                </a:moveTo>
                <a:lnTo>
                  <a:pt x="1603023" y="98761"/>
                </a:lnTo>
                <a:lnTo>
                  <a:pt x="1627901" y="98761"/>
                </a:lnTo>
                <a:lnTo>
                  <a:pt x="1615488" y="78090"/>
                </a:lnTo>
                <a:close/>
              </a:path>
              <a:path w="1703070" h="176530">
                <a:moveTo>
                  <a:pt x="1702538" y="0"/>
                </a:moveTo>
                <a:lnTo>
                  <a:pt x="1662581" y="0"/>
                </a:lnTo>
                <a:lnTo>
                  <a:pt x="1615488" y="78090"/>
                </a:lnTo>
                <a:lnTo>
                  <a:pt x="1627901" y="98761"/>
                </a:lnTo>
                <a:lnTo>
                  <a:pt x="1643127" y="98761"/>
                </a:lnTo>
                <a:lnTo>
                  <a:pt x="1702538" y="0"/>
                </a:lnTo>
                <a:close/>
              </a:path>
              <a:path w="1703070" h="176530">
                <a:moveTo>
                  <a:pt x="1525371" y="0"/>
                </a:moveTo>
                <a:lnTo>
                  <a:pt x="1377984" y="0"/>
                </a:lnTo>
                <a:lnTo>
                  <a:pt x="1377984" y="33171"/>
                </a:lnTo>
                <a:lnTo>
                  <a:pt x="1531278" y="33171"/>
                </a:lnTo>
                <a:lnTo>
                  <a:pt x="1531278" y="9820"/>
                </a:lnTo>
                <a:lnTo>
                  <a:pt x="1525371" y="0"/>
                </a:lnTo>
                <a:close/>
              </a:path>
              <a:path w="1703070" h="176530">
                <a:moveTo>
                  <a:pt x="1531278" y="0"/>
                </a:moveTo>
                <a:lnTo>
                  <a:pt x="1525371" y="0"/>
                </a:lnTo>
                <a:lnTo>
                  <a:pt x="1531278" y="9820"/>
                </a:lnTo>
                <a:lnTo>
                  <a:pt x="1531278" y="0"/>
                </a:lnTo>
                <a:close/>
              </a:path>
            </a:pathLst>
          </a:custGeom>
          <a:solidFill>
            <a:srgbClr val="00205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53" y="2267742"/>
            <a:ext cx="10275820" cy="70942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" y="3245974"/>
            <a:ext cx="11517973" cy="632441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8023" y="0"/>
            <a:ext cx="3654338" cy="448153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3664" y="6847958"/>
            <a:ext cx="2900435" cy="446059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8023" y="4711898"/>
            <a:ext cx="6806075" cy="190570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3664" y="0"/>
            <a:ext cx="2900435" cy="15287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03664" y="1759108"/>
            <a:ext cx="2900435" cy="27014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8023" y="6847958"/>
            <a:ext cx="3654338" cy="27014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8023" y="9779806"/>
            <a:ext cx="3654338" cy="15287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444" y="10570845"/>
            <a:ext cx="78082" cy="7234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640" y="10569347"/>
            <a:ext cx="76682" cy="75338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908" y="10570902"/>
            <a:ext cx="63827" cy="72285"/>
          </a:xfrm>
          <a:prstGeom prst="rect">
            <a:avLst/>
          </a:prstGeom>
        </p:spPr>
      </p:pic>
      <p:sp>
        <p:nvSpPr>
          <p:cNvPr id="15" name="object 15"/>
          <p:cNvSpPr/>
          <p:nvPr/>
        </p:nvSpPr>
        <p:spPr>
          <a:xfrm>
            <a:off x="2767994" y="10570845"/>
            <a:ext cx="18415" cy="72390"/>
          </a:xfrm>
          <a:custGeom>
            <a:avLst/>
            <a:gdLst/>
            <a:ahLst/>
            <a:cxnLst/>
            <a:rect l="l" t="t" r="r" b="b"/>
            <a:pathLst>
              <a:path w="18414" h="72390">
                <a:moveTo>
                  <a:pt x="17980" y="0"/>
                </a:moveTo>
                <a:lnTo>
                  <a:pt x="0" y="0"/>
                </a:lnTo>
                <a:lnTo>
                  <a:pt x="0" y="72341"/>
                </a:lnTo>
                <a:lnTo>
                  <a:pt x="17980" y="72341"/>
                </a:lnTo>
                <a:lnTo>
                  <a:pt x="17980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94463" y="10570845"/>
            <a:ext cx="53975" cy="72390"/>
          </a:xfrm>
          <a:custGeom>
            <a:avLst/>
            <a:gdLst/>
            <a:ahLst/>
            <a:cxnLst/>
            <a:rect l="l" t="t" r="r" b="b"/>
            <a:pathLst>
              <a:path w="53975" h="72390">
                <a:moveTo>
                  <a:pt x="17966" y="0"/>
                </a:moveTo>
                <a:lnTo>
                  <a:pt x="0" y="0"/>
                </a:lnTo>
                <a:lnTo>
                  <a:pt x="0" y="72341"/>
                </a:lnTo>
                <a:lnTo>
                  <a:pt x="53716" y="72341"/>
                </a:lnTo>
                <a:lnTo>
                  <a:pt x="53716" y="56489"/>
                </a:lnTo>
                <a:lnTo>
                  <a:pt x="17966" y="56489"/>
                </a:lnTo>
                <a:lnTo>
                  <a:pt x="17966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33172" y="10570845"/>
            <a:ext cx="55244" cy="72390"/>
          </a:xfrm>
          <a:custGeom>
            <a:avLst/>
            <a:gdLst/>
            <a:ahLst/>
            <a:cxnLst/>
            <a:rect l="l" t="t" r="r" b="b"/>
            <a:pathLst>
              <a:path w="55244" h="72390">
                <a:moveTo>
                  <a:pt x="54683" y="0"/>
                </a:moveTo>
                <a:lnTo>
                  <a:pt x="0" y="0"/>
                </a:lnTo>
                <a:lnTo>
                  <a:pt x="0" y="72341"/>
                </a:lnTo>
                <a:lnTo>
                  <a:pt x="54683" y="72341"/>
                </a:lnTo>
                <a:lnTo>
                  <a:pt x="54683" y="56699"/>
                </a:lnTo>
                <a:lnTo>
                  <a:pt x="17980" y="56699"/>
                </a:lnTo>
                <a:lnTo>
                  <a:pt x="17980" y="44152"/>
                </a:lnTo>
                <a:lnTo>
                  <a:pt x="50006" y="44152"/>
                </a:lnTo>
                <a:lnTo>
                  <a:pt x="50006" y="28832"/>
                </a:lnTo>
                <a:lnTo>
                  <a:pt x="17980" y="28832"/>
                </a:lnTo>
                <a:lnTo>
                  <a:pt x="17980" y="15641"/>
                </a:lnTo>
                <a:lnTo>
                  <a:pt x="54683" y="15641"/>
                </a:lnTo>
                <a:lnTo>
                  <a:pt x="54683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275444" y="10397470"/>
            <a:ext cx="855344" cy="145415"/>
            <a:chOff x="2275444" y="10397470"/>
            <a:chExt cx="855344" cy="145415"/>
          </a:xfrm>
        </p:grpSpPr>
        <p:sp>
          <p:nvSpPr>
            <p:cNvPr id="19" name="object 19"/>
            <p:cNvSpPr/>
            <p:nvPr/>
          </p:nvSpPr>
          <p:spPr>
            <a:xfrm>
              <a:off x="2275433" y="10399540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203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60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95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203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99" y="711"/>
                  </a:lnTo>
                  <a:lnTo>
                    <a:pt x="237299" y="31191"/>
                  </a:lnTo>
                  <a:lnTo>
                    <a:pt x="281838" y="31191"/>
                  </a:lnTo>
                  <a:lnTo>
                    <a:pt x="281838" y="140411"/>
                  </a:lnTo>
                  <a:lnTo>
                    <a:pt x="316547" y="140411"/>
                  </a:lnTo>
                  <a:lnTo>
                    <a:pt x="316547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32" y="49872"/>
                  </a:lnTo>
                  <a:lnTo>
                    <a:pt x="497065" y="39674"/>
                  </a:lnTo>
                  <a:lnTo>
                    <a:pt x="497001" y="39039"/>
                  </a:lnTo>
                  <a:lnTo>
                    <a:pt x="473786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61" y="55689"/>
                  </a:lnTo>
                  <a:lnTo>
                    <a:pt x="461124" y="60274"/>
                  </a:lnTo>
                  <a:lnTo>
                    <a:pt x="452120" y="66967"/>
                  </a:lnTo>
                  <a:lnTo>
                    <a:pt x="446214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20" y="33134"/>
                  </a:lnTo>
                  <a:lnTo>
                    <a:pt x="461137" y="39674"/>
                  </a:lnTo>
                  <a:lnTo>
                    <a:pt x="463461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72" y="787"/>
                  </a:lnTo>
                  <a:lnTo>
                    <a:pt x="379272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08" y="99961"/>
                  </a:lnTo>
                  <a:lnTo>
                    <a:pt x="465480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2" y="10397470"/>
              <a:ext cx="275007" cy="145327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675341" y="10376647"/>
            <a:ext cx="531495" cy="281940"/>
            <a:chOff x="1675341" y="10376647"/>
            <a:chExt cx="531495" cy="281940"/>
          </a:xfrm>
        </p:grpSpPr>
        <p:pic>
          <p:nvPicPr>
            <p:cNvPr id="22" name="object 22"/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791170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31" y="268744"/>
                  </a:lnTo>
                  <a:lnTo>
                    <a:pt x="57505" y="258165"/>
                  </a:lnTo>
                  <a:lnTo>
                    <a:pt x="93167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62" y="168846"/>
                  </a:lnTo>
                  <a:lnTo>
                    <a:pt x="275463" y="128460"/>
                  </a:lnTo>
                  <a:lnTo>
                    <a:pt x="232308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97" y="89903"/>
                  </a:lnTo>
                  <a:lnTo>
                    <a:pt x="72732" y="94348"/>
                  </a:lnTo>
                  <a:lnTo>
                    <a:pt x="50266" y="101295"/>
                  </a:lnTo>
                  <a:lnTo>
                    <a:pt x="77114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46" y="163626"/>
                  </a:lnTo>
                  <a:lnTo>
                    <a:pt x="269455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/>
          <p:nvPr/>
        </p:nvSpPr>
        <p:spPr>
          <a:xfrm>
            <a:off x="3465372" y="10418540"/>
            <a:ext cx="11430" cy="230504"/>
          </a:xfrm>
          <a:custGeom>
            <a:avLst/>
            <a:gdLst/>
            <a:ahLst/>
            <a:cxnLst/>
            <a:rect l="l" t="t" r="r" b="b"/>
            <a:pathLst>
              <a:path w="11429" h="230504">
                <a:moveTo>
                  <a:pt x="11430" y="0"/>
                </a:moveTo>
                <a:lnTo>
                  <a:pt x="6350" y="0"/>
                </a:lnTo>
                <a:lnTo>
                  <a:pt x="0" y="0"/>
                </a:lnTo>
                <a:lnTo>
                  <a:pt x="0" y="230352"/>
                </a:lnTo>
                <a:lnTo>
                  <a:pt x="6350" y="230352"/>
                </a:lnTo>
                <a:lnTo>
                  <a:pt x="11430" y="230352"/>
                </a:lnTo>
                <a:lnTo>
                  <a:pt x="11430" y="0"/>
                </a:lnTo>
                <a:close/>
              </a:path>
            </a:pathLst>
          </a:custGeom>
          <a:solidFill>
            <a:srgbClr val="535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685" y="10463745"/>
            <a:ext cx="3169515" cy="16372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7782" y="10465650"/>
            <a:ext cx="3169612" cy="1618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052293"/>
            <a:ext cx="20104098" cy="925626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8311" y="979823"/>
            <a:ext cx="8036231" cy="70565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444" y="10570845"/>
            <a:ext cx="78082" cy="723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640" y="10569347"/>
            <a:ext cx="76682" cy="7533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908" y="10570902"/>
            <a:ext cx="63827" cy="7228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67994" y="10570845"/>
            <a:ext cx="18415" cy="72390"/>
          </a:xfrm>
          <a:custGeom>
            <a:avLst/>
            <a:gdLst/>
            <a:ahLst/>
            <a:cxnLst/>
            <a:rect l="l" t="t" r="r" b="b"/>
            <a:pathLst>
              <a:path w="18414" h="72390">
                <a:moveTo>
                  <a:pt x="17980" y="0"/>
                </a:moveTo>
                <a:lnTo>
                  <a:pt x="0" y="0"/>
                </a:lnTo>
                <a:lnTo>
                  <a:pt x="0" y="72341"/>
                </a:lnTo>
                <a:lnTo>
                  <a:pt x="17980" y="72341"/>
                </a:lnTo>
                <a:lnTo>
                  <a:pt x="179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4463" y="10570845"/>
            <a:ext cx="53975" cy="72390"/>
          </a:xfrm>
          <a:custGeom>
            <a:avLst/>
            <a:gdLst/>
            <a:ahLst/>
            <a:cxnLst/>
            <a:rect l="l" t="t" r="r" b="b"/>
            <a:pathLst>
              <a:path w="53975" h="72390">
                <a:moveTo>
                  <a:pt x="17966" y="0"/>
                </a:moveTo>
                <a:lnTo>
                  <a:pt x="0" y="0"/>
                </a:lnTo>
                <a:lnTo>
                  <a:pt x="0" y="72341"/>
                </a:lnTo>
                <a:lnTo>
                  <a:pt x="53716" y="72341"/>
                </a:lnTo>
                <a:lnTo>
                  <a:pt x="53716" y="56489"/>
                </a:lnTo>
                <a:lnTo>
                  <a:pt x="17966" y="56489"/>
                </a:lnTo>
                <a:lnTo>
                  <a:pt x="1796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33172" y="10570845"/>
            <a:ext cx="55244" cy="72390"/>
          </a:xfrm>
          <a:custGeom>
            <a:avLst/>
            <a:gdLst/>
            <a:ahLst/>
            <a:cxnLst/>
            <a:rect l="l" t="t" r="r" b="b"/>
            <a:pathLst>
              <a:path w="55244" h="72390">
                <a:moveTo>
                  <a:pt x="54683" y="0"/>
                </a:moveTo>
                <a:lnTo>
                  <a:pt x="0" y="0"/>
                </a:lnTo>
                <a:lnTo>
                  <a:pt x="0" y="72341"/>
                </a:lnTo>
                <a:lnTo>
                  <a:pt x="54683" y="72341"/>
                </a:lnTo>
                <a:lnTo>
                  <a:pt x="54683" y="56699"/>
                </a:lnTo>
                <a:lnTo>
                  <a:pt x="17980" y="56699"/>
                </a:lnTo>
                <a:lnTo>
                  <a:pt x="17980" y="44152"/>
                </a:lnTo>
                <a:lnTo>
                  <a:pt x="50006" y="44152"/>
                </a:lnTo>
                <a:lnTo>
                  <a:pt x="50006" y="28832"/>
                </a:lnTo>
                <a:lnTo>
                  <a:pt x="17980" y="28832"/>
                </a:lnTo>
                <a:lnTo>
                  <a:pt x="17980" y="15641"/>
                </a:lnTo>
                <a:lnTo>
                  <a:pt x="54683" y="15641"/>
                </a:lnTo>
                <a:lnTo>
                  <a:pt x="546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275444" y="10397470"/>
            <a:ext cx="855344" cy="145415"/>
            <a:chOff x="2275444" y="10397470"/>
            <a:chExt cx="855344" cy="145415"/>
          </a:xfrm>
        </p:grpSpPr>
        <p:sp>
          <p:nvSpPr>
            <p:cNvPr id="11" name="object 11"/>
            <p:cNvSpPr/>
            <p:nvPr/>
          </p:nvSpPr>
          <p:spPr>
            <a:xfrm>
              <a:off x="2275433" y="10399540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203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60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95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203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99" y="711"/>
                  </a:lnTo>
                  <a:lnTo>
                    <a:pt x="237299" y="31191"/>
                  </a:lnTo>
                  <a:lnTo>
                    <a:pt x="281838" y="31191"/>
                  </a:lnTo>
                  <a:lnTo>
                    <a:pt x="281838" y="140411"/>
                  </a:lnTo>
                  <a:lnTo>
                    <a:pt x="316547" y="140411"/>
                  </a:lnTo>
                  <a:lnTo>
                    <a:pt x="316547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32" y="49872"/>
                  </a:lnTo>
                  <a:lnTo>
                    <a:pt x="497065" y="39674"/>
                  </a:lnTo>
                  <a:lnTo>
                    <a:pt x="497001" y="39039"/>
                  </a:lnTo>
                  <a:lnTo>
                    <a:pt x="473786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61" y="55689"/>
                  </a:lnTo>
                  <a:lnTo>
                    <a:pt x="461124" y="60274"/>
                  </a:lnTo>
                  <a:lnTo>
                    <a:pt x="452120" y="66967"/>
                  </a:lnTo>
                  <a:lnTo>
                    <a:pt x="446214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20" y="33134"/>
                  </a:lnTo>
                  <a:lnTo>
                    <a:pt x="461137" y="39674"/>
                  </a:lnTo>
                  <a:lnTo>
                    <a:pt x="463461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72" y="787"/>
                  </a:lnTo>
                  <a:lnTo>
                    <a:pt x="379272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08" y="99961"/>
                  </a:lnTo>
                  <a:lnTo>
                    <a:pt x="465480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2" y="10397470"/>
              <a:ext cx="275007" cy="14532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675341" y="10376647"/>
            <a:ext cx="531495" cy="281940"/>
            <a:chOff x="1675341" y="10376647"/>
            <a:chExt cx="531495" cy="281940"/>
          </a:xfrm>
        </p:grpSpPr>
        <p:pic>
          <p:nvPicPr>
            <p:cNvPr id="14" name="object 14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91170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31" y="268744"/>
                  </a:lnTo>
                  <a:lnTo>
                    <a:pt x="57505" y="258165"/>
                  </a:lnTo>
                  <a:lnTo>
                    <a:pt x="93167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62" y="168846"/>
                  </a:lnTo>
                  <a:lnTo>
                    <a:pt x="275463" y="128460"/>
                  </a:lnTo>
                  <a:lnTo>
                    <a:pt x="232308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97" y="89903"/>
                  </a:lnTo>
                  <a:lnTo>
                    <a:pt x="72732" y="94348"/>
                  </a:lnTo>
                  <a:lnTo>
                    <a:pt x="50266" y="101295"/>
                  </a:lnTo>
                  <a:lnTo>
                    <a:pt x="77114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46" y="163626"/>
                  </a:lnTo>
                  <a:lnTo>
                    <a:pt x="269455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3465372" y="10418540"/>
            <a:ext cx="11430" cy="230504"/>
          </a:xfrm>
          <a:custGeom>
            <a:avLst/>
            <a:gdLst/>
            <a:ahLst/>
            <a:cxnLst/>
            <a:rect l="l" t="t" r="r" b="b"/>
            <a:pathLst>
              <a:path w="11429" h="230504">
                <a:moveTo>
                  <a:pt x="11430" y="0"/>
                </a:moveTo>
                <a:lnTo>
                  <a:pt x="6350" y="0"/>
                </a:lnTo>
                <a:lnTo>
                  <a:pt x="0" y="0"/>
                </a:lnTo>
                <a:lnTo>
                  <a:pt x="0" y="230352"/>
                </a:lnTo>
                <a:lnTo>
                  <a:pt x="6350" y="230352"/>
                </a:lnTo>
                <a:lnTo>
                  <a:pt x="11430" y="230352"/>
                </a:lnTo>
                <a:lnTo>
                  <a:pt x="114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5685" y="10463745"/>
            <a:ext cx="3169515" cy="1637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9966" y="1915250"/>
            <a:ext cx="1550670" cy="182245"/>
          </a:xfrm>
          <a:custGeom>
            <a:avLst/>
            <a:gdLst/>
            <a:ahLst/>
            <a:cxnLst/>
            <a:rect l="l" t="t" r="r" b="b"/>
            <a:pathLst>
              <a:path w="1550670" h="182244">
                <a:moveTo>
                  <a:pt x="76144" y="3015"/>
                </a:moveTo>
                <a:lnTo>
                  <a:pt x="0" y="3015"/>
                </a:lnTo>
                <a:lnTo>
                  <a:pt x="0" y="178926"/>
                </a:lnTo>
                <a:lnTo>
                  <a:pt x="40710" y="178926"/>
                </a:lnTo>
                <a:lnTo>
                  <a:pt x="40710" y="130425"/>
                </a:lnTo>
                <a:lnTo>
                  <a:pt x="22617" y="130425"/>
                </a:lnTo>
                <a:lnTo>
                  <a:pt x="38539" y="114281"/>
                </a:lnTo>
                <a:lnTo>
                  <a:pt x="22617" y="97253"/>
                </a:lnTo>
                <a:lnTo>
                  <a:pt x="40710" y="97253"/>
                </a:lnTo>
                <a:lnTo>
                  <a:pt x="40710" y="36187"/>
                </a:lnTo>
                <a:lnTo>
                  <a:pt x="22617" y="36187"/>
                </a:lnTo>
                <a:lnTo>
                  <a:pt x="40710" y="16837"/>
                </a:lnTo>
                <a:lnTo>
                  <a:pt x="127494" y="16837"/>
                </a:lnTo>
                <a:lnTo>
                  <a:pt x="124912" y="14999"/>
                </a:lnTo>
                <a:lnTo>
                  <a:pt x="116855" y="10805"/>
                </a:lnTo>
                <a:lnTo>
                  <a:pt x="107902" y="7397"/>
                </a:lnTo>
                <a:lnTo>
                  <a:pt x="98133" y="4963"/>
                </a:lnTo>
                <a:lnTo>
                  <a:pt x="87547" y="3502"/>
                </a:lnTo>
                <a:lnTo>
                  <a:pt x="76144" y="3015"/>
                </a:lnTo>
                <a:close/>
              </a:path>
              <a:path w="1550670" h="182244">
                <a:moveTo>
                  <a:pt x="38539" y="114281"/>
                </a:moveTo>
                <a:lnTo>
                  <a:pt x="22617" y="130425"/>
                </a:lnTo>
                <a:lnTo>
                  <a:pt x="40710" y="130425"/>
                </a:lnTo>
                <a:lnTo>
                  <a:pt x="40710" y="116603"/>
                </a:lnTo>
                <a:lnTo>
                  <a:pt x="38539" y="114281"/>
                </a:lnTo>
                <a:close/>
              </a:path>
              <a:path w="1550670" h="182244">
                <a:moveTo>
                  <a:pt x="127494" y="16837"/>
                </a:moveTo>
                <a:lnTo>
                  <a:pt x="40710" y="16837"/>
                </a:lnTo>
                <a:lnTo>
                  <a:pt x="40710" y="36187"/>
                </a:lnTo>
                <a:lnTo>
                  <a:pt x="73882" y="36187"/>
                </a:lnTo>
                <a:lnTo>
                  <a:pt x="82709" y="36689"/>
                </a:lnTo>
                <a:lnTo>
                  <a:pt x="111326" y="57129"/>
                </a:lnTo>
                <a:lnTo>
                  <a:pt x="111326" y="76395"/>
                </a:lnTo>
                <a:lnTo>
                  <a:pt x="73882" y="97253"/>
                </a:lnTo>
                <a:lnTo>
                  <a:pt x="40710" y="97253"/>
                </a:lnTo>
                <a:lnTo>
                  <a:pt x="40710" y="130425"/>
                </a:lnTo>
                <a:lnTo>
                  <a:pt x="76144" y="130425"/>
                </a:lnTo>
                <a:lnTo>
                  <a:pt x="87547" y="129954"/>
                </a:lnTo>
                <a:lnTo>
                  <a:pt x="124912" y="118582"/>
                </a:lnTo>
                <a:lnTo>
                  <a:pt x="150215" y="85128"/>
                </a:lnTo>
                <a:lnTo>
                  <a:pt x="152539" y="66846"/>
                </a:lnTo>
                <a:lnTo>
                  <a:pt x="151958" y="57265"/>
                </a:lnTo>
                <a:lnTo>
                  <a:pt x="131995" y="20041"/>
                </a:lnTo>
                <a:lnTo>
                  <a:pt x="127494" y="16837"/>
                </a:lnTo>
                <a:close/>
              </a:path>
              <a:path w="1550670" h="182244">
                <a:moveTo>
                  <a:pt x="40710" y="112080"/>
                </a:moveTo>
                <a:lnTo>
                  <a:pt x="38539" y="114281"/>
                </a:lnTo>
                <a:lnTo>
                  <a:pt x="40710" y="116603"/>
                </a:lnTo>
                <a:lnTo>
                  <a:pt x="40710" y="112080"/>
                </a:lnTo>
                <a:close/>
              </a:path>
              <a:path w="1550670" h="182244">
                <a:moveTo>
                  <a:pt x="40710" y="97253"/>
                </a:moveTo>
                <a:lnTo>
                  <a:pt x="22617" y="97253"/>
                </a:lnTo>
                <a:lnTo>
                  <a:pt x="38539" y="114281"/>
                </a:lnTo>
                <a:lnTo>
                  <a:pt x="40710" y="112080"/>
                </a:lnTo>
                <a:lnTo>
                  <a:pt x="40710" y="97253"/>
                </a:lnTo>
                <a:close/>
              </a:path>
              <a:path w="1550670" h="182244">
                <a:moveTo>
                  <a:pt x="40710" y="16837"/>
                </a:moveTo>
                <a:lnTo>
                  <a:pt x="22617" y="36187"/>
                </a:lnTo>
                <a:lnTo>
                  <a:pt x="40710" y="36187"/>
                </a:lnTo>
                <a:lnTo>
                  <a:pt x="40710" y="16837"/>
                </a:lnTo>
                <a:close/>
              </a:path>
              <a:path w="1550670" h="182244">
                <a:moveTo>
                  <a:pt x="256743" y="3015"/>
                </a:moveTo>
                <a:lnTo>
                  <a:pt x="181604" y="3015"/>
                </a:lnTo>
                <a:lnTo>
                  <a:pt x="181604" y="178926"/>
                </a:lnTo>
                <a:lnTo>
                  <a:pt x="222315" y="178926"/>
                </a:lnTo>
                <a:lnTo>
                  <a:pt x="222315" y="129922"/>
                </a:lnTo>
                <a:lnTo>
                  <a:pt x="204221" y="129922"/>
                </a:lnTo>
                <a:lnTo>
                  <a:pt x="220099" y="114265"/>
                </a:lnTo>
                <a:lnTo>
                  <a:pt x="204221" y="97504"/>
                </a:lnTo>
                <a:lnTo>
                  <a:pt x="222315" y="97504"/>
                </a:lnTo>
                <a:lnTo>
                  <a:pt x="222315" y="36187"/>
                </a:lnTo>
                <a:lnTo>
                  <a:pt x="204221" y="36187"/>
                </a:lnTo>
                <a:lnTo>
                  <a:pt x="222315" y="16837"/>
                </a:lnTo>
                <a:lnTo>
                  <a:pt x="308895" y="16837"/>
                </a:lnTo>
                <a:lnTo>
                  <a:pt x="302590" y="12627"/>
                </a:lnTo>
                <a:lnTo>
                  <a:pt x="289349" y="7287"/>
                </a:lnTo>
                <a:lnTo>
                  <a:pt x="274067" y="4083"/>
                </a:lnTo>
                <a:lnTo>
                  <a:pt x="256743" y="3015"/>
                </a:lnTo>
                <a:close/>
              </a:path>
              <a:path w="1550670" h="182244">
                <a:moveTo>
                  <a:pt x="292930" y="115095"/>
                </a:moveTo>
                <a:lnTo>
                  <a:pt x="249455" y="115095"/>
                </a:lnTo>
                <a:lnTo>
                  <a:pt x="293433" y="178926"/>
                </a:lnTo>
                <a:lnTo>
                  <a:pt x="337411" y="178926"/>
                </a:lnTo>
                <a:lnTo>
                  <a:pt x="303262" y="129922"/>
                </a:lnTo>
                <a:lnTo>
                  <a:pt x="257748" y="129922"/>
                </a:lnTo>
                <a:lnTo>
                  <a:pt x="269151" y="129451"/>
                </a:lnTo>
                <a:lnTo>
                  <a:pt x="279737" y="128037"/>
                </a:lnTo>
                <a:lnTo>
                  <a:pt x="289506" y="125682"/>
                </a:lnTo>
                <a:lnTo>
                  <a:pt x="298101" y="122515"/>
                </a:lnTo>
                <a:lnTo>
                  <a:pt x="292930" y="115095"/>
                </a:lnTo>
                <a:close/>
              </a:path>
              <a:path w="1550670" h="182244">
                <a:moveTo>
                  <a:pt x="220099" y="114265"/>
                </a:moveTo>
                <a:lnTo>
                  <a:pt x="204221" y="129922"/>
                </a:lnTo>
                <a:lnTo>
                  <a:pt x="222315" y="129922"/>
                </a:lnTo>
                <a:lnTo>
                  <a:pt x="222315" y="116603"/>
                </a:lnTo>
                <a:lnTo>
                  <a:pt x="220099" y="114265"/>
                </a:lnTo>
                <a:close/>
              </a:path>
              <a:path w="1550670" h="182244">
                <a:moveTo>
                  <a:pt x="308895" y="16837"/>
                </a:moveTo>
                <a:lnTo>
                  <a:pt x="222315" y="16837"/>
                </a:lnTo>
                <a:lnTo>
                  <a:pt x="222315" y="36187"/>
                </a:lnTo>
                <a:lnTo>
                  <a:pt x="255486" y="36187"/>
                </a:lnTo>
                <a:lnTo>
                  <a:pt x="264313" y="36689"/>
                </a:lnTo>
                <a:lnTo>
                  <a:pt x="292930" y="57129"/>
                </a:lnTo>
                <a:lnTo>
                  <a:pt x="292930" y="76395"/>
                </a:lnTo>
                <a:lnTo>
                  <a:pt x="255486" y="97504"/>
                </a:lnTo>
                <a:lnTo>
                  <a:pt x="222315" y="97504"/>
                </a:lnTo>
                <a:lnTo>
                  <a:pt x="222315" y="129922"/>
                </a:lnTo>
                <a:lnTo>
                  <a:pt x="259671" y="129922"/>
                </a:lnTo>
                <a:lnTo>
                  <a:pt x="249455" y="115095"/>
                </a:lnTo>
                <a:lnTo>
                  <a:pt x="310927" y="115095"/>
                </a:lnTo>
                <a:lnTo>
                  <a:pt x="333547" y="76395"/>
                </a:lnTo>
                <a:lnTo>
                  <a:pt x="334144" y="66846"/>
                </a:lnTo>
                <a:lnTo>
                  <a:pt x="332872" y="52710"/>
                </a:lnTo>
                <a:lnTo>
                  <a:pt x="329055" y="40208"/>
                </a:lnTo>
                <a:lnTo>
                  <a:pt x="322694" y="29339"/>
                </a:lnTo>
                <a:lnTo>
                  <a:pt x="313788" y="20104"/>
                </a:lnTo>
                <a:lnTo>
                  <a:pt x="308895" y="16837"/>
                </a:lnTo>
                <a:close/>
              </a:path>
              <a:path w="1550670" h="182244">
                <a:moveTo>
                  <a:pt x="298101" y="122515"/>
                </a:moveTo>
                <a:lnTo>
                  <a:pt x="289506" y="125682"/>
                </a:lnTo>
                <a:lnTo>
                  <a:pt x="279737" y="128037"/>
                </a:lnTo>
                <a:lnTo>
                  <a:pt x="269151" y="129451"/>
                </a:lnTo>
                <a:lnTo>
                  <a:pt x="257748" y="129922"/>
                </a:lnTo>
                <a:lnTo>
                  <a:pt x="303262" y="129922"/>
                </a:lnTo>
                <a:lnTo>
                  <a:pt x="298101" y="122515"/>
                </a:lnTo>
                <a:close/>
              </a:path>
              <a:path w="1550670" h="182244">
                <a:moveTo>
                  <a:pt x="310927" y="115095"/>
                </a:moveTo>
                <a:lnTo>
                  <a:pt x="292930" y="115095"/>
                </a:lnTo>
                <a:lnTo>
                  <a:pt x="298009" y="122383"/>
                </a:lnTo>
                <a:lnTo>
                  <a:pt x="298101" y="122515"/>
                </a:lnTo>
                <a:lnTo>
                  <a:pt x="298459" y="122383"/>
                </a:lnTo>
                <a:lnTo>
                  <a:pt x="306516" y="118205"/>
                </a:lnTo>
                <a:lnTo>
                  <a:pt x="310927" y="115095"/>
                </a:lnTo>
                <a:close/>
              </a:path>
              <a:path w="1550670" h="182244">
                <a:moveTo>
                  <a:pt x="222315" y="112080"/>
                </a:moveTo>
                <a:lnTo>
                  <a:pt x="220099" y="114265"/>
                </a:lnTo>
                <a:lnTo>
                  <a:pt x="222315" y="116603"/>
                </a:lnTo>
                <a:lnTo>
                  <a:pt x="222315" y="112080"/>
                </a:lnTo>
                <a:close/>
              </a:path>
              <a:path w="1550670" h="182244">
                <a:moveTo>
                  <a:pt x="222315" y="97504"/>
                </a:moveTo>
                <a:lnTo>
                  <a:pt x="204221" y="97504"/>
                </a:lnTo>
                <a:lnTo>
                  <a:pt x="220099" y="114265"/>
                </a:lnTo>
                <a:lnTo>
                  <a:pt x="222315" y="112080"/>
                </a:lnTo>
                <a:lnTo>
                  <a:pt x="222315" y="97504"/>
                </a:lnTo>
                <a:close/>
              </a:path>
              <a:path w="1550670" h="182244">
                <a:moveTo>
                  <a:pt x="222315" y="16837"/>
                </a:moveTo>
                <a:lnTo>
                  <a:pt x="204221" y="36187"/>
                </a:lnTo>
                <a:lnTo>
                  <a:pt x="222315" y="36187"/>
                </a:lnTo>
                <a:lnTo>
                  <a:pt x="222315" y="16837"/>
                </a:lnTo>
                <a:close/>
              </a:path>
              <a:path w="1550670" h="182244">
                <a:moveTo>
                  <a:pt x="407110" y="3015"/>
                </a:moveTo>
                <a:lnTo>
                  <a:pt x="366399" y="3015"/>
                </a:lnTo>
                <a:lnTo>
                  <a:pt x="366399" y="178926"/>
                </a:lnTo>
                <a:lnTo>
                  <a:pt x="407110" y="178926"/>
                </a:lnTo>
                <a:lnTo>
                  <a:pt x="407110" y="3015"/>
                </a:lnTo>
                <a:close/>
              </a:path>
              <a:path w="1550670" h="182244">
                <a:moveTo>
                  <a:pt x="482531" y="3015"/>
                </a:moveTo>
                <a:lnTo>
                  <a:pt x="448857" y="3015"/>
                </a:lnTo>
                <a:lnTo>
                  <a:pt x="448857" y="178926"/>
                </a:lnTo>
                <a:lnTo>
                  <a:pt x="489065" y="178926"/>
                </a:lnTo>
                <a:lnTo>
                  <a:pt x="489065" y="72156"/>
                </a:lnTo>
                <a:lnTo>
                  <a:pt x="472731" y="52270"/>
                </a:lnTo>
                <a:lnTo>
                  <a:pt x="522893" y="52270"/>
                </a:lnTo>
                <a:lnTo>
                  <a:pt x="482531" y="3015"/>
                </a:lnTo>
                <a:close/>
              </a:path>
              <a:path w="1550670" h="182244">
                <a:moveTo>
                  <a:pt x="522893" y="52270"/>
                </a:moveTo>
                <a:lnTo>
                  <a:pt x="489065" y="52270"/>
                </a:lnTo>
                <a:lnTo>
                  <a:pt x="489065" y="72156"/>
                </a:lnTo>
                <a:lnTo>
                  <a:pt x="576769" y="178926"/>
                </a:lnTo>
                <a:lnTo>
                  <a:pt x="610192" y="178926"/>
                </a:lnTo>
                <a:lnTo>
                  <a:pt x="610192" y="129671"/>
                </a:lnTo>
                <a:lnTo>
                  <a:pt x="569984" y="129671"/>
                </a:lnTo>
                <a:lnTo>
                  <a:pt x="569984" y="109737"/>
                </a:lnTo>
                <a:lnTo>
                  <a:pt x="522893" y="52270"/>
                </a:lnTo>
                <a:close/>
              </a:path>
              <a:path w="1550670" h="182244">
                <a:moveTo>
                  <a:pt x="569984" y="109737"/>
                </a:moveTo>
                <a:lnTo>
                  <a:pt x="569984" y="129671"/>
                </a:lnTo>
                <a:lnTo>
                  <a:pt x="586319" y="129671"/>
                </a:lnTo>
                <a:lnTo>
                  <a:pt x="569984" y="109737"/>
                </a:lnTo>
                <a:close/>
              </a:path>
              <a:path w="1550670" h="182244">
                <a:moveTo>
                  <a:pt x="610192" y="3015"/>
                </a:moveTo>
                <a:lnTo>
                  <a:pt x="569984" y="3015"/>
                </a:lnTo>
                <a:lnTo>
                  <a:pt x="569984" y="109737"/>
                </a:lnTo>
                <a:lnTo>
                  <a:pt x="586319" y="129671"/>
                </a:lnTo>
                <a:lnTo>
                  <a:pt x="610192" y="129671"/>
                </a:lnTo>
                <a:lnTo>
                  <a:pt x="610192" y="3015"/>
                </a:lnTo>
                <a:close/>
              </a:path>
              <a:path w="1550670" h="182244">
                <a:moveTo>
                  <a:pt x="489065" y="52270"/>
                </a:moveTo>
                <a:lnTo>
                  <a:pt x="472731" y="52270"/>
                </a:lnTo>
                <a:lnTo>
                  <a:pt x="489065" y="72156"/>
                </a:lnTo>
                <a:lnTo>
                  <a:pt x="489065" y="52270"/>
                </a:lnTo>
                <a:close/>
              </a:path>
              <a:path w="1550670" h="182244">
                <a:moveTo>
                  <a:pt x="736249" y="0"/>
                </a:moveTo>
                <a:lnTo>
                  <a:pt x="724280" y="502"/>
                </a:lnTo>
                <a:lnTo>
                  <a:pt x="725552" y="502"/>
                </a:lnTo>
                <a:lnTo>
                  <a:pt x="716459" y="1696"/>
                </a:lnTo>
                <a:lnTo>
                  <a:pt x="674696" y="19837"/>
                </a:lnTo>
                <a:lnTo>
                  <a:pt x="647791" y="54532"/>
                </a:lnTo>
                <a:lnTo>
                  <a:pt x="640755" y="90971"/>
                </a:lnTo>
                <a:lnTo>
                  <a:pt x="641134" y="99347"/>
                </a:lnTo>
                <a:lnTo>
                  <a:pt x="641195" y="100693"/>
                </a:lnTo>
                <a:lnTo>
                  <a:pt x="656461" y="142927"/>
                </a:lnTo>
                <a:lnTo>
                  <a:pt x="689664" y="171670"/>
                </a:lnTo>
                <a:lnTo>
                  <a:pt x="735998" y="181942"/>
                </a:lnTo>
                <a:lnTo>
                  <a:pt x="745148" y="181533"/>
                </a:lnTo>
                <a:lnTo>
                  <a:pt x="746593" y="181533"/>
                </a:lnTo>
                <a:lnTo>
                  <a:pt x="786384" y="169424"/>
                </a:lnTo>
                <a:lnTo>
                  <a:pt x="808624" y="150529"/>
                </a:lnTo>
                <a:lnTo>
                  <a:pt x="805085" y="147262"/>
                </a:lnTo>
                <a:lnTo>
                  <a:pt x="730051" y="147262"/>
                </a:lnTo>
                <a:lnTo>
                  <a:pt x="722511" y="145922"/>
                </a:lnTo>
                <a:lnTo>
                  <a:pt x="688837" y="120708"/>
                </a:lnTo>
                <a:lnTo>
                  <a:pt x="681968" y="99347"/>
                </a:lnTo>
                <a:lnTo>
                  <a:pt x="681968" y="82594"/>
                </a:lnTo>
                <a:lnTo>
                  <a:pt x="702826" y="45234"/>
                </a:lnTo>
                <a:lnTo>
                  <a:pt x="730051" y="34679"/>
                </a:lnTo>
                <a:lnTo>
                  <a:pt x="804813" y="34679"/>
                </a:lnTo>
                <a:lnTo>
                  <a:pt x="808624" y="31161"/>
                </a:lnTo>
                <a:lnTo>
                  <a:pt x="777463" y="8041"/>
                </a:lnTo>
                <a:lnTo>
                  <a:pt x="747401" y="502"/>
                </a:lnTo>
                <a:lnTo>
                  <a:pt x="736249" y="0"/>
                </a:lnTo>
                <a:close/>
              </a:path>
              <a:path w="1550670" h="182244">
                <a:moveTo>
                  <a:pt x="782489" y="126404"/>
                </a:moveTo>
                <a:lnTo>
                  <a:pt x="746972" y="147262"/>
                </a:lnTo>
                <a:lnTo>
                  <a:pt x="805085" y="147262"/>
                </a:lnTo>
                <a:lnTo>
                  <a:pt x="782489" y="126404"/>
                </a:lnTo>
                <a:close/>
              </a:path>
              <a:path w="1550670" h="182244">
                <a:moveTo>
                  <a:pt x="804813" y="34679"/>
                </a:moveTo>
                <a:lnTo>
                  <a:pt x="746972" y="34679"/>
                </a:lnTo>
                <a:lnTo>
                  <a:pt x="755013" y="36438"/>
                </a:lnTo>
                <a:lnTo>
                  <a:pt x="762385" y="39956"/>
                </a:lnTo>
                <a:lnTo>
                  <a:pt x="769756" y="43307"/>
                </a:lnTo>
                <a:lnTo>
                  <a:pt x="776458" y="48417"/>
                </a:lnTo>
                <a:lnTo>
                  <a:pt x="782489" y="55286"/>
                </a:lnTo>
                <a:lnTo>
                  <a:pt x="804813" y="34679"/>
                </a:lnTo>
                <a:close/>
              </a:path>
              <a:path w="1550670" h="182244">
                <a:moveTo>
                  <a:pt x="874373" y="3015"/>
                </a:moveTo>
                <a:lnTo>
                  <a:pt x="833662" y="3015"/>
                </a:lnTo>
                <a:lnTo>
                  <a:pt x="833662" y="178926"/>
                </a:lnTo>
                <a:lnTo>
                  <a:pt x="874373" y="178926"/>
                </a:lnTo>
                <a:lnTo>
                  <a:pt x="874373" y="3015"/>
                </a:lnTo>
                <a:close/>
              </a:path>
              <a:path w="1550670" h="182244">
                <a:moveTo>
                  <a:pt x="992264" y="3015"/>
                </a:moveTo>
                <a:lnTo>
                  <a:pt x="916120" y="3015"/>
                </a:lnTo>
                <a:lnTo>
                  <a:pt x="916120" y="178926"/>
                </a:lnTo>
                <a:lnTo>
                  <a:pt x="956831" y="178926"/>
                </a:lnTo>
                <a:lnTo>
                  <a:pt x="956831" y="130425"/>
                </a:lnTo>
                <a:lnTo>
                  <a:pt x="938737" y="130425"/>
                </a:lnTo>
                <a:lnTo>
                  <a:pt x="954660" y="114281"/>
                </a:lnTo>
                <a:lnTo>
                  <a:pt x="938737" y="97253"/>
                </a:lnTo>
                <a:lnTo>
                  <a:pt x="956831" y="97253"/>
                </a:lnTo>
                <a:lnTo>
                  <a:pt x="956831" y="36187"/>
                </a:lnTo>
                <a:lnTo>
                  <a:pt x="938737" y="36187"/>
                </a:lnTo>
                <a:lnTo>
                  <a:pt x="956831" y="16837"/>
                </a:lnTo>
                <a:lnTo>
                  <a:pt x="1043614" y="16837"/>
                </a:lnTo>
                <a:lnTo>
                  <a:pt x="1041033" y="14999"/>
                </a:lnTo>
                <a:lnTo>
                  <a:pt x="1032975" y="10805"/>
                </a:lnTo>
                <a:lnTo>
                  <a:pt x="1024023" y="7397"/>
                </a:lnTo>
                <a:lnTo>
                  <a:pt x="1014253" y="4963"/>
                </a:lnTo>
                <a:lnTo>
                  <a:pt x="1003667" y="3502"/>
                </a:lnTo>
                <a:lnTo>
                  <a:pt x="992264" y="3015"/>
                </a:lnTo>
                <a:close/>
              </a:path>
              <a:path w="1550670" h="182244">
                <a:moveTo>
                  <a:pt x="954660" y="114281"/>
                </a:moveTo>
                <a:lnTo>
                  <a:pt x="938737" y="130425"/>
                </a:lnTo>
                <a:lnTo>
                  <a:pt x="956831" y="130425"/>
                </a:lnTo>
                <a:lnTo>
                  <a:pt x="956831" y="116603"/>
                </a:lnTo>
                <a:lnTo>
                  <a:pt x="954660" y="114281"/>
                </a:lnTo>
                <a:close/>
              </a:path>
              <a:path w="1550670" h="182244">
                <a:moveTo>
                  <a:pt x="1043614" y="16837"/>
                </a:moveTo>
                <a:lnTo>
                  <a:pt x="956831" y="16837"/>
                </a:lnTo>
                <a:lnTo>
                  <a:pt x="956831" y="36187"/>
                </a:lnTo>
                <a:lnTo>
                  <a:pt x="990003" y="36187"/>
                </a:lnTo>
                <a:lnTo>
                  <a:pt x="998830" y="36689"/>
                </a:lnTo>
                <a:lnTo>
                  <a:pt x="1027447" y="57129"/>
                </a:lnTo>
                <a:lnTo>
                  <a:pt x="1027447" y="76395"/>
                </a:lnTo>
                <a:lnTo>
                  <a:pt x="990003" y="97253"/>
                </a:lnTo>
                <a:lnTo>
                  <a:pt x="956831" y="97253"/>
                </a:lnTo>
                <a:lnTo>
                  <a:pt x="956831" y="130425"/>
                </a:lnTo>
                <a:lnTo>
                  <a:pt x="992264" y="130425"/>
                </a:lnTo>
                <a:lnTo>
                  <a:pt x="1003667" y="129954"/>
                </a:lnTo>
                <a:lnTo>
                  <a:pt x="1041033" y="118582"/>
                </a:lnTo>
                <a:lnTo>
                  <a:pt x="1066335" y="85128"/>
                </a:lnTo>
                <a:lnTo>
                  <a:pt x="1068660" y="66846"/>
                </a:lnTo>
                <a:lnTo>
                  <a:pt x="1068079" y="57265"/>
                </a:lnTo>
                <a:lnTo>
                  <a:pt x="1048116" y="20041"/>
                </a:lnTo>
                <a:lnTo>
                  <a:pt x="1043614" y="16837"/>
                </a:lnTo>
                <a:close/>
              </a:path>
              <a:path w="1550670" h="182244">
                <a:moveTo>
                  <a:pt x="956831" y="112080"/>
                </a:moveTo>
                <a:lnTo>
                  <a:pt x="954660" y="114281"/>
                </a:lnTo>
                <a:lnTo>
                  <a:pt x="956831" y="116603"/>
                </a:lnTo>
                <a:lnTo>
                  <a:pt x="956831" y="112080"/>
                </a:lnTo>
                <a:close/>
              </a:path>
              <a:path w="1550670" h="182244">
                <a:moveTo>
                  <a:pt x="956831" y="97253"/>
                </a:moveTo>
                <a:lnTo>
                  <a:pt x="938737" y="97253"/>
                </a:lnTo>
                <a:lnTo>
                  <a:pt x="954660" y="114281"/>
                </a:lnTo>
                <a:lnTo>
                  <a:pt x="956831" y="112080"/>
                </a:lnTo>
                <a:lnTo>
                  <a:pt x="956831" y="97253"/>
                </a:lnTo>
                <a:close/>
              </a:path>
              <a:path w="1550670" h="182244">
                <a:moveTo>
                  <a:pt x="956831" y="16837"/>
                </a:moveTo>
                <a:lnTo>
                  <a:pt x="938737" y="36187"/>
                </a:lnTo>
                <a:lnTo>
                  <a:pt x="956831" y="36187"/>
                </a:lnTo>
                <a:lnTo>
                  <a:pt x="956831" y="16837"/>
                </a:lnTo>
                <a:close/>
              </a:path>
              <a:path w="1550670" h="182244">
                <a:moveTo>
                  <a:pt x="1138435" y="3015"/>
                </a:moveTo>
                <a:lnTo>
                  <a:pt x="1097725" y="3015"/>
                </a:lnTo>
                <a:lnTo>
                  <a:pt x="1097725" y="178926"/>
                </a:lnTo>
                <a:lnTo>
                  <a:pt x="1226642" y="178926"/>
                </a:lnTo>
                <a:lnTo>
                  <a:pt x="1226642" y="145754"/>
                </a:lnTo>
                <a:lnTo>
                  <a:pt x="1138435" y="145754"/>
                </a:lnTo>
                <a:lnTo>
                  <a:pt x="1138435" y="3015"/>
                </a:lnTo>
                <a:close/>
              </a:path>
              <a:path w="1550670" h="182244">
                <a:moveTo>
                  <a:pt x="1382327" y="3015"/>
                </a:moveTo>
                <a:lnTo>
                  <a:pt x="1249389" y="3015"/>
                </a:lnTo>
                <a:lnTo>
                  <a:pt x="1249389" y="178926"/>
                </a:lnTo>
                <a:lnTo>
                  <a:pt x="1385594" y="178926"/>
                </a:lnTo>
                <a:lnTo>
                  <a:pt x="1385594" y="146257"/>
                </a:lnTo>
                <a:lnTo>
                  <a:pt x="1289848" y="146257"/>
                </a:lnTo>
                <a:lnTo>
                  <a:pt x="1289848" y="105546"/>
                </a:lnTo>
                <a:lnTo>
                  <a:pt x="1286833" y="105546"/>
                </a:lnTo>
                <a:lnTo>
                  <a:pt x="1286833" y="73882"/>
                </a:lnTo>
                <a:lnTo>
                  <a:pt x="1289848" y="73882"/>
                </a:lnTo>
                <a:lnTo>
                  <a:pt x="1289848" y="35684"/>
                </a:lnTo>
                <a:lnTo>
                  <a:pt x="1382327" y="35684"/>
                </a:lnTo>
                <a:lnTo>
                  <a:pt x="1382327" y="3015"/>
                </a:lnTo>
                <a:close/>
              </a:path>
              <a:path w="1550670" h="182244">
                <a:moveTo>
                  <a:pt x="1289848" y="73882"/>
                </a:moveTo>
                <a:lnTo>
                  <a:pt x="1286833" y="73882"/>
                </a:lnTo>
                <a:lnTo>
                  <a:pt x="1286833" y="105546"/>
                </a:lnTo>
                <a:lnTo>
                  <a:pt x="1289848" y="105546"/>
                </a:lnTo>
                <a:lnTo>
                  <a:pt x="1289848" y="73882"/>
                </a:lnTo>
                <a:close/>
              </a:path>
              <a:path w="1550670" h="182244">
                <a:moveTo>
                  <a:pt x="1371521" y="73882"/>
                </a:moveTo>
                <a:lnTo>
                  <a:pt x="1289848" y="73882"/>
                </a:lnTo>
                <a:lnTo>
                  <a:pt x="1289848" y="105546"/>
                </a:lnTo>
                <a:lnTo>
                  <a:pt x="1371521" y="105546"/>
                </a:lnTo>
                <a:lnTo>
                  <a:pt x="1371521" y="73882"/>
                </a:lnTo>
                <a:close/>
              </a:path>
              <a:path w="1550670" h="182244">
                <a:moveTo>
                  <a:pt x="1417986" y="130927"/>
                </a:moveTo>
                <a:lnTo>
                  <a:pt x="1404165" y="161586"/>
                </a:lnTo>
                <a:lnTo>
                  <a:pt x="1410542" y="165905"/>
                </a:lnTo>
                <a:lnTo>
                  <a:pt x="1417861" y="169816"/>
                </a:lnTo>
                <a:lnTo>
                  <a:pt x="1455116" y="180559"/>
                </a:lnTo>
                <a:lnTo>
                  <a:pt x="1475786" y="181942"/>
                </a:lnTo>
                <a:lnTo>
                  <a:pt x="1484597" y="181596"/>
                </a:lnTo>
                <a:lnTo>
                  <a:pt x="1486831" y="181596"/>
                </a:lnTo>
                <a:lnTo>
                  <a:pt x="1525025" y="170335"/>
                </a:lnTo>
                <a:lnTo>
                  <a:pt x="1545162" y="149272"/>
                </a:lnTo>
                <a:lnTo>
                  <a:pt x="1476037" y="149272"/>
                </a:lnTo>
                <a:lnTo>
                  <a:pt x="1468137" y="148958"/>
                </a:lnTo>
                <a:lnTo>
                  <a:pt x="1430300" y="138278"/>
                </a:lnTo>
                <a:lnTo>
                  <a:pt x="1423892" y="134775"/>
                </a:lnTo>
                <a:lnTo>
                  <a:pt x="1417986" y="130927"/>
                </a:lnTo>
                <a:close/>
              </a:path>
              <a:path w="1550670" h="182244">
                <a:moveTo>
                  <a:pt x="1481817" y="0"/>
                </a:moveTo>
                <a:lnTo>
                  <a:pt x="1440352" y="7539"/>
                </a:lnTo>
                <a:lnTo>
                  <a:pt x="1412279" y="33590"/>
                </a:lnTo>
                <a:lnTo>
                  <a:pt x="1407683" y="54783"/>
                </a:lnTo>
                <a:lnTo>
                  <a:pt x="1407683" y="64165"/>
                </a:lnTo>
                <a:lnTo>
                  <a:pt x="1434070" y="96164"/>
                </a:lnTo>
                <a:lnTo>
                  <a:pt x="1477126" y="109064"/>
                </a:lnTo>
                <a:lnTo>
                  <a:pt x="1483827" y="110740"/>
                </a:lnTo>
                <a:lnTo>
                  <a:pt x="1489859" y="112582"/>
                </a:lnTo>
                <a:lnTo>
                  <a:pt x="1495890" y="114258"/>
                </a:lnTo>
                <a:lnTo>
                  <a:pt x="1500748" y="116520"/>
                </a:lnTo>
                <a:lnTo>
                  <a:pt x="1504434" y="119368"/>
                </a:lnTo>
                <a:lnTo>
                  <a:pt x="1508120" y="122048"/>
                </a:lnTo>
                <a:lnTo>
                  <a:pt x="1509963" y="125734"/>
                </a:lnTo>
                <a:lnTo>
                  <a:pt x="1509963" y="134111"/>
                </a:lnTo>
                <a:lnTo>
                  <a:pt x="1508790" y="137378"/>
                </a:lnTo>
                <a:lnTo>
                  <a:pt x="1484079" y="149272"/>
                </a:lnTo>
                <a:lnTo>
                  <a:pt x="1545162" y="149272"/>
                </a:lnTo>
                <a:lnTo>
                  <a:pt x="1550422" y="127409"/>
                </a:lnTo>
                <a:lnTo>
                  <a:pt x="1550422" y="118195"/>
                </a:lnTo>
                <a:lnTo>
                  <a:pt x="1548538" y="110740"/>
                </a:lnTo>
                <a:lnTo>
                  <a:pt x="1548495" y="110572"/>
                </a:lnTo>
                <a:lnTo>
                  <a:pt x="1544642" y="104541"/>
                </a:lnTo>
                <a:lnTo>
                  <a:pt x="1540956" y="98510"/>
                </a:lnTo>
                <a:lnTo>
                  <a:pt x="1536098" y="93651"/>
                </a:lnTo>
                <a:lnTo>
                  <a:pt x="1495471" y="77065"/>
                </a:lnTo>
                <a:lnTo>
                  <a:pt x="1480896" y="73715"/>
                </a:lnTo>
                <a:lnTo>
                  <a:pt x="1474278" y="72039"/>
                </a:lnTo>
                <a:lnTo>
                  <a:pt x="1448143" y="57296"/>
                </a:lnTo>
                <a:lnTo>
                  <a:pt x="1448143" y="48919"/>
                </a:lnTo>
                <a:lnTo>
                  <a:pt x="1449232" y="45569"/>
                </a:lnTo>
                <a:lnTo>
                  <a:pt x="1451410" y="42721"/>
                </a:lnTo>
                <a:lnTo>
                  <a:pt x="1453587" y="39705"/>
                </a:lnTo>
                <a:lnTo>
                  <a:pt x="1457190" y="37276"/>
                </a:lnTo>
                <a:lnTo>
                  <a:pt x="1467241" y="33590"/>
                </a:lnTo>
                <a:lnTo>
                  <a:pt x="1473691" y="32669"/>
                </a:lnTo>
                <a:lnTo>
                  <a:pt x="1535937" y="32669"/>
                </a:lnTo>
                <a:lnTo>
                  <a:pt x="1542883" y="15580"/>
                </a:lnTo>
                <a:lnTo>
                  <a:pt x="1506413" y="2261"/>
                </a:lnTo>
                <a:lnTo>
                  <a:pt x="1490078" y="251"/>
                </a:lnTo>
                <a:lnTo>
                  <a:pt x="1481817" y="0"/>
                </a:lnTo>
                <a:close/>
              </a:path>
              <a:path w="1550670" h="182244">
                <a:moveTo>
                  <a:pt x="1535937" y="32669"/>
                </a:moveTo>
                <a:lnTo>
                  <a:pt x="1489440" y="32669"/>
                </a:lnTo>
                <a:lnTo>
                  <a:pt x="1497481" y="33841"/>
                </a:lnTo>
                <a:lnTo>
                  <a:pt x="1505691" y="36187"/>
                </a:lnTo>
                <a:lnTo>
                  <a:pt x="1511847" y="38056"/>
                </a:lnTo>
                <a:lnTo>
                  <a:pt x="1518004" y="40396"/>
                </a:lnTo>
                <a:lnTo>
                  <a:pt x="1524161" y="43208"/>
                </a:lnTo>
                <a:lnTo>
                  <a:pt x="1530318" y="46490"/>
                </a:lnTo>
                <a:lnTo>
                  <a:pt x="1535937" y="32669"/>
                </a:lnTo>
                <a:close/>
              </a:path>
            </a:pathLst>
          </a:custGeom>
          <a:solidFill>
            <a:srgbClr val="002058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053" y="2403863"/>
            <a:ext cx="5386471" cy="70942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97336" y="0"/>
            <a:ext cx="18606770" cy="11308715"/>
            <a:chOff x="1497336" y="0"/>
            <a:chExt cx="18606770" cy="113087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47898" y="0"/>
              <a:ext cx="11256201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336" y="3382095"/>
              <a:ext cx="11517973" cy="55914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5444" y="10570845"/>
              <a:ext cx="78082" cy="7234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7640" y="10569347"/>
              <a:ext cx="76682" cy="7533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4908" y="10570902"/>
              <a:ext cx="63827" cy="722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67990" y="10570850"/>
              <a:ext cx="320040" cy="72390"/>
            </a:xfrm>
            <a:custGeom>
              <a:avLst/>
              <a:gdLst/>
              <a:ahLst/>
              <a:cxnLst/>
              <a:rect l="l" t="t" r="r" b="b"/>
              <a:pathLst>
                <a:path w="320039" h="72390">
                  <a:moveTo>
                    <a:pt x="17983" y="0"/>
                  </a:moveTo>
                  <a:lnTo>
                    <a:pt x="0" y="0"/>
                  </a:lnTo>
                  <a:lnTo>
                    <a:pt x="0" y="72339"/>
                  </a:lnTo>
                  <a:lnTo>
                    <a:pt x="17983" y="72339"/>
                  </a:lnTo>
                  <a:lnTo>
                    <a:pt x="17983" y="0"/>
                  </a:lnTo>
                  <a:close/>
                </a:path>
                <a:path w="320039" h="72390">
                  <a:moveTo>
                    <a:pt x="180187" y="56489"/>
                  </a:moveTo>
                  <a:lnTo>
                    <a:pt x="144437" y="56489"/>
                  </a:lnTo>
                  <a:lnTo>
                    <a:pt x="144437" y="0"/>
                  </a:lnTo>
                  <a:lnTo>
                    <a:pt x="126466" y="0"/>
                  </a:lnTo>
                  <a:lnTo>
                    <a:pt x="126466" y="72339"/>
                  </a:lnTo>
                  <a:lnTo>
                    <a:pt x="180187" y="72339"/>
                  </a:lnTo>
                  <a:lnTo>
                    <a:pt x="180187" y="56489"/>
                  </a:lnTo>
                  <a:close/>
                </a:path>
                <a:path w="320039" h="72390">
                  <a:moveTo>
                    <a:pt x="319862" y="0"/>
                  </a:moveTo>
                  <a:lnTo>
                    <a:pt x="265176" y="0"/>
                  </a:lnTo>
                  <a:lnTo>
                    <a:pt x="265176" y="72339"/>
                  </a:lnTo>
                  <a:lnTo>
                    <a:pt x="319862" y="72339"/>
                  </a:lnTo>
                  <a:lnTo>
                    <a:pt x="319862" y="56705"/>
                  </a:lnTo>
                  <a:lnTo>
                    <a:pt x="283159" y="56705"/>
                  </a:lnTo>
                  <a:lnTo>
                    <a:pt x="283159" y="44157"/>
                  </a:lnTo>
                  <a:lnTo>
                    <a:pt x="315175" y="44157"/>
                  </a:lnTo>
                  <a:lnTo>
                    <a:pt x="315175" y="28829"/>
                  </a:lnTo>
                  <a:lnTo>
                    <a:pt x="283159" y="28829"/>
                  </a:lnTo>
                  <a:lnTo>
                    <a:pt x="283159" y="15646"/>
                  </a:lnTo>
                  <a:lnTo>
                    <a:pt x="319862" y="15646"/>
                  </a:lnTo>
                  <a:lnTo>
                    <a:pt x="319862" y="0"/>
                  </a:lnTo>
                  <a:close/>
                </a:path>
              </a:pathLst>
            </a:custGeom>
            <a:solidFill>
              <a:srgbClr val="BB1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275433" y="10399541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4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54" y="72377"/>
                  </a:lnTo>
                  <a:lnTo>
                    <a:pt x="62966" y="74510"/>
                  </a:lnTo>
                  <a:lnTo>
                    <a:pt x="34696" y="74510"/>
                  </a:lnTo>
                  <a:lnTo>
                    <a:pt x="34696" y="31457"/>
                  </a:lnTo>
                  <a:lnTo>
                    <a:pt x="63220" y="31457"/>
                  </a:lnTo>
                  <a:lnTo>
                    <a:pt x="69354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61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709" y="140411"/>
                  </a:lnTo>
                  <a:lnTo>
                    <a:pt x="34709" y="104889"/>
                  </a:lnTo>
                  <a:lnTo>
                    <a:pt x="53390" y="104889"/>
                  </a:lnTo>
                  <a:lnTo>
                    <a:pt x="98704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4" h="140970">
                  <a:moveTo>
                    <a:pt x="258203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60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95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203" y="140411"/>
                  </a:lnTo>
                  <a:close/>
                </a:path>
                <a:path w="558164" h="140970">
                  <a:moveTo>
                    <a:pt x="360870" y="711"/>
                  </a:moveTo>
                  <a:lnTo>
                    <a:pt x="237299" y="711"/>
                  </a:lnTo>
                  <a:lnTo>
                    <a:pt x="237299" y="31191"/>
                  </a:lnTo>
                  <a:lnTo>
                    <a:pt x="281838" y="31191"/>
                  </a:lnTo>
                  <a:lnTo>
                    <a:pt x="281838" y="140411"/>
                  </a:lnTo>
                  <a:lnTo>
                    <a:pt x="316547" y="140411"/>
                  </a:lnTo>
                  <a:lnTo>
                    <a:pt x="316547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4" h="140970">
                  <a:moveTo>
                    <a:pt x="507365" y="140411"/>
                  </a:moveTo>
                  <a:lnTo>
                    <a:pt x="476605" y="99961"/>
                  </a:lnTo>
                  <a:lnTo>
                    <a:pt x="471449" y="93192"/>
                  </a:lnTo>
                  <a:lnTo>
                    <a:pt x="477393" y="89687"/>
                  </a:lnTo>
                  <a:lnTo>
                    <a:pt x="497649" y="56997"/>
                  </a:lnTo>
                  <a:lnTo>
                    <a:pt x="498132" y="49872"/>
                  </a:lnTo>
                  <a:lnTo>
                    <a:pt x="497065" y="39674"/>
                  </a:lnTo>
                  <a:lnTo>
                    <a:pt x="497001" y="39039"/>
                  </a:lnTo>
                  <a:lnTo>
                    <a:pt x="473786" y="8318"/>
                  </a:lnTo>
                  <a:lnTo>
                    <a:pt x="463638" y="4140"/>
                  </a:lnTo>
                  <a:lnTo>
                    <a:pt x="463638" y="49872"/>
                  </a:lnTo>
                  <a:lnTo>
                    <a:pt x="463461" y="55689"/>
                  </a:lnTo>
                  <a:lnTo>
                    <a:pt x="461124" y="60274"/>
                  </a:lnTo>
                  <a:lnTo>
                    <a:pt x="452120" y="66967"/>
                  </a:lnTo>
                  <a:lnTo>
                    <a:pt x="446214" y="68770"/>
                  </a:lnTo>
                  <a:lnTo>
                    <a:pt x="413969" y="68770"/>
                  </a:lnTo>
                  <a:lnTo>
                    <a:pt x="413969" y="31470"/>
                  </a:lnTo>
                  <a:lnTo>
                    <a:pt x="446455" y="31470"/>
                  </a:lnTo>
                  <a:lnTo>
                    <a:pt x="452120" y="33134"/>
                  </a:lnTo>
                  <a:lnTo>
                    <a:pt x="461137" y="39674"/>
                  </a:lnTo>
                  <a:lnTo>
                    <a:pt x="463461" y="44157"/>
                  </a:lnTo>
                  <a:lnTo>
                    <a:pt x="463638" y="49872"/>
                  </a:lnTo>
                  <a:lnTo>
                    <a:pt x="463638" y="4140"/>
                  </a:lnTo>
                  <a:lnTo>
                    <a:pt x="452907" y="1714"/>
                  </a:lnTo>
                  <a:lnTo>
                    <a:pt x="440461" y="787"/>
                  </a:lnTo>
                  <a:lnTo>
                    <a:pt x="379272" y="787"/>
                  </a:lnTo>
                  <a:lnTo>
                    <a:pt x="379272" y="140411"/>
                  </a:lnTo>
                  <a:lnTo>
                    <a:pt x="413969" y="140411"/>
                  </a:lnTo>
                  <a:lnTo>
                    <a:pt x="413969" y="99961"/>
                  </a:lnTo>
                  <a:lnTo>
                    <a:pt x="435508" y="99961"/>
                  </a:lnTo>
                  <a:lnTo>
                    <a:pt x="465480" y="140411"/>
                  </a:lnTo>
                  <a:lnTo>
                    <a:pt x="507365" y="140411"/>
                  </a:lnTo>
                  <a:close/>
                </a:path>
                <a:path w="558164" h="140970">
                  <a:moveTo>
                    <a:pt x="557911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11" y="140411"/>
                  </a:lnTo>
                  <a:lnTo>
                    <a:pt x="557911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55782" y="10397470"/>
              <a:ext cx="275007" cy="1453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341" y="10418686"/>
              <a:ext cx="171822" cy="1829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791169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91" y="173659"/>
                  </a:lnTo>
                  <a:lnTo>
                    <a:pt x="95338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22" y="281152"/>
                  </a:lnTo>
                  <a:lnTo>
                    <a:pt x="48031" y="268744"/>
                  </a:lnTo>
                  <a:lnTo>
                    <a:pt x="57505" y="258165"/>
                  </a:lnTo>
                  <a:lnTo>
                    <a:pt x="93167" y="234467"/>
                  </a:lnTo>
                  <a:lnTo>
                    <a:pt x="135991" y="225945"/>
                  </a:lnTo>
                  <a:lnTo>
                    <a:pt x="164668" y="229743"/>
                  </a:lnTo>
                  <a:lnTo>
                    <a:pt x="191147" y="240614"/>
                  </a:lnTo>
                  <a:lnTo>
                    <a:pt x="214071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62" y="168846"/>
                  </a:lnTo>
                  <a:lnTo>
                    <a:pt x="275463" y="128460"/>
                  </a:lnTo>
                  <a:lnTo>
                    <a:pt x="232308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97" y="89903"/>
                  </a:lnTo>
                  <a:lnTo>
                    <a:pt x="72732" y="94348"/>
                  </a:lnTo>
                  <a:lnTo>
                    <a:pt x="50266" y="101295"/>
                  </a:lnTo>
                  <a:lnTo>
                    <a:pt x="77114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46" y="163626"/>
                  </a:lnTo>
                  <a:lnTo>
                    <a:pt x="269455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28" y="147739"/>
                  </a:moveTo>
                  <a:lnTo>
                    <a:pt x="385546" y="110096"/>
                  </a:lnTo>
                  <a:lnTo>
                    <a:pt x="350697" y="76949"/>
                  </a:lnTo>
                  <a:lnTo>
                    <a:pt x="296900" y="40690"/>
                  </a:lnTo>
                  <a:lnTo>
                    <a:pt x="235788" y="14973"/>
                  </a:lnTo>
                  <a:lnTo>
                    <a:pt x="169913" y="1663"/>
                  </a:lnTo>
                  <a:lnTo>
                    <a:pt x="135978" y="0"/>
                  </a:lnTo>
                  <a:lnTo>
                    <a:pt x="102616" y="1549"/>
                  </a:lnTo>
                  <a:lnTo>
                    <a:pt x="70675" y="6172"/>
                  </a:lnTo>
                  <a:lnTo>
                    <a:pt x="39725" y="13843"/>
                  </a:lnTo>
                  <a:lnTo>
                    <a:pt x="7378" y="25361"/>
                  </a:lnTo>
                  <a:lnTo>
                    <a:pt x="33909" y="72351"/>
                  </a:lnTo>
                  <a:lnTo>
                    <a:pt x="59778" y="63830"/>
                  </a:lnTo>
                  <a:lnTo>
                    <a:pt x="84721" y="58115"/>
                  </a:lnTo>
                  <a:lnTo>
                    <a:pt x="110147" y="54686"/>
                  </a:lnTo>
                  <a:lnTo>
                    <a:pt x="135978" y="53530"/>
                  </a:lnTo>
                  <a:lnTo>
                    <a:pt x="180898" y="57035"/>
                  </a:lnTo>
                  <a:lnTo>
                    <a:pt x="224091" y="67386"/>
                  </a:lnTo>
                  <a:lnTo>
                    <a:pt x="264922" y="84302"/>
                  </a:lnTo>
                  <a:lnTo>
                    <a:pt x="302780" y="107530"/>
                  </a:lnTo>
                  <a:lnTo>
                    <a:pt x="337019" y="136817"/>
                  </a:lnTo>
                  <a:lnTo>
                    <a:pt x="363347" y="167093"/>
                  </a:lnTo>
                  <a:lnTo>
                    <a:pt x="372237" y="179552"/>
                  </a:lnTo>
                  <a:lnTo>
                    <a:pt x="415328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65372" y="10418540"/>
              <a:ext cx="11430" cy="230504"/>
            </a:xfrm>
            <a:custGeom>
              <a:avLst/>
              <a:gdLst/>
              <a:ahLst/>
              <a:cxnLst/>
              <a:rect l="l" t="t" r="r" b="b"/>
              <a:pathLst>
                <a:path w="11429" h="230504">
                  <a:moveTo>
                    <a:pt x="11430" y="0"/>
                  </a:moveTo>
                  <a:lnTo>
                    <a:pt x="6350" y="0"/>
                  </a:lnTo>
                  <a:lnTo>
                    <a:pt x="0" y="0"/>
                  </a:lnTo>
                  <a:lnTo>
                    <a:pt x="0" y="230352"/>
                  </a:lnTo>
                  <a:lnTo>
                    <a:pt x="6350" y="230352"/>
                  </a:lnTo>
                  <a:lnTo>
                    <a:pt x="11430" y="230352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5358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5685" y="10463745"/>
              <a:ext cx="3169515" cy="1637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38429" y="10465649"/>
              <a:ext cx="3169612" cy="1618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5158" y="3518217"/>
            <a:ext cx="10868779" cy="46386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722308" cy="113085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251" y="10570845"/>
            <a:ext cx="78083" cy="723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7447" y="10569347"/>
            <a:ext cx="76682" cy="7533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715" y="10570902"/>
            <a:ext cx="63827" cy="7228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767791" y="10570845"/>
            <a:ext cx="18415" cy="72390"/>
          </a:xfrm>
          <a:custGeom>
            <a:avLst/>
            <a:gdLst/>
            <a:ahLst/>
            <a:cxnLst/>
            <a:rect l="l" t="t" r="r" b="b"/>
            <a:pathLst>
              <a:path w="18415" h="72390">
                <a:moveTo>
                  <a:pt x="17980" y="0"/>
                </a:moveTo>
                <a:lnTo>
                  <a:pt x="0" y="0"/>
                </a:lnTo>
                <a:lnTo>
                  <a:pt x="0" y="72341"/>
                </a:lnTo>
                <a:lnTo>
                  <a:pt x="17980" y="72341"/>
                </a:lnTo>
                <a:lnTo>
                  <a:pt x="17980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94281" y="10570845"/>
            <a:ext cx="53975" cy="72390"/>
          </a:xfrm>
          <a:custGeom>
            <a:avLst/>
            <a:gdLst/>
            <a:ahLst/>
            <a:cxnLst/>
            <a:rect l="l" t="t" r="r" b="b"/>
            <a:pathLst>
              <a:path w="53975" h="72390">
                <a:moveTo>
                  <a:pt x="17966" y="0"/>
                </a:moveTo>
                <a:lnTo>
                  <a:pt x="0" y="0"/>
                </a:lnTo>
                <a:lnTo>
                  <a:pt x="0" y="72341"/>
                </a:lnTo>
                <a:lnTo>
                  <a:pt x="53717" y="72341"/>
                </a:lnTo>
                <a:lnTo>
                  <a:pt x="53717" y="56489"/>
                </a:lnTo>
                <a:lnTo>
                  <a:pt x="17966" y="56489"/>
                </a:lnTo>
                <a:lnTo>
                  <a:pt x="17966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32999" y="10570845"/>
            <a:ext cx="55244" cy="72390"/>
          </a:xfrm>
          <a:custGeom>
            <a:avLst/>
            <a:gdLst/>
            <a:ahLst/>
            <a:cxnLst/>
            <a:rect l="l" t="t" r="r" b="b"/>
            <a:pathLst>
              <a:path w="55245" h="72390">
                <a:moveTo>
                  <a:pt x="54683" y="0"/>
                </a:moveTo>
                <a:lnTo>
                  <a:pt x="0" y="0"/>
                </a:lnTo>
                <a:lnTo>
                  <a:pt x="0" y="72341"/>
                </a:lnTo>
                <a:lnTo>
                  <a:pt x="54683" y="72341"/>
                </a:lnTo>
                <a:lnTo>
                  <a:pt x="54683" y="56699"/>
                </a:lnTo>
                <a:lnTo>
                  <a:pt x="17980" y="56699"/>
                </a:lnTo>
                <a:lnTo>
                  <a:pt x="17980" y="44152"/>
                </a:lnTo>
                <a:lnTo>
                  <a:pt x="50006" y="44152"/>
                </a:lnTo>
                <a:lnTo>
                  <a:pt x="50006" y="28832"/>
                </a:lnTo>
                <a:lnTo>
                  <a:pt x="17980" y="28832"/>
                </a:lnTo>
                <a:lnTo>
                  <a:pt x="17980" y="15641"/>
                </a:lnTo>
                <a:lnTo>
                  <a:pt x="54683" y="15641"/>
                </a:lnTo>
                <a:lnTo>
                  <a:pt x="54683" y="0"/>
                </a:lnTo>
                <a:close/>
              </a:path>
            </a:pathLst>
          </a:custGeom>
          <a:solidFill>
            <a:srgbClr val="BB1F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275251" y="10397470"/>
            <a:ext cx="855980" cy="145415"/>
            <a:chOff x="8275251" y="10397470"/>
            <a:chExt cx="855980" cy="145415"/>
          </a:xfrm>
        </p:grpSpPr>
        <p:sp>
          <p:nvSpPr>
            <p:cNvPr id="11" name="object 11"/>
            <p:cNvSpPr/>
            <p:nvPr/>
          </p:nvSpPr>
          <p:spPr>
            <a:xfrm>
              <a:off x="8275244" y="10399540"/>
              <a:ext cx="558165" cy="140970"/>
            </a:xfrm>
            <a:custGeom>
              <a:avLst/>
              <a:gdLst/>
              <a:ahLst/>
              <a:cxnLst/>
              <a:rect l="l" t="t" r="r" b="b"/>
              <a:pathLst>
                <a:path w="558165" h="140970">
                  <a:moveTo>
                    <a:pt x="115379" y="51930"/>
                  </a:moveTo>
                  <a:lnTo>
                    <a:pt x="114274" y="40678"/>
                  </a:lnTo>
                  <a:lnTo>
                    <a:pt x="111480" y="31457"/>
                  </a:lnTo>
                  <a:lnTo>
                    <a:pt x="111252" y="30695"/>
                  </a:lnTo>
                  <a:lnTo>
                    <a:pt x="80822" y="4394"/>
                  </a:lnTo>
                  <a:lnTo>
                    <a:pt x="80594" y="4343"/>
                  </a:lnTo>
                  <a:lnTo>
                    <a:pt x="80594" y="45593"/>
                  </a:lnTo>
                  <a:lnTo>
                    <a:pt x="80594" y="58877"/>
                  </a:lnTo>
                  <a:lnTo>
                    <a:pt x="78295" y="64350"/>
                  </a:lnTo>
                  <a:lnTo>
                    <a:pt x="69342" y="72377"/>
                  </a:lnTo>
                  <a:lnTo>
                    <a:pt x="62966" y="74510"/>
                  </a:lnTo>
                  <a:lnTo>
                    <a:pt x="34683" y="74510"/>
                  </a:lnTo>
                  <a:lnTo>
                    <a:pt x="34683" y="31457"/>
                  </a:lnTo>
                  <a:lnTo>
                    <a:pt x="63207" y="31457"/>
                  </a:lnTo>
                  <a:lnTo>
                    <a:pt x="69342" y="33324"/>
                  </a:lnTo>
                  <a:lnTo>
                    <a:pt x="78346" y="40678"/>
                  </a:lnTo>
                  <a:lnTo>
                    <a:pt x="80594" y="45593"/>
                  </a:lnTo>
                  <a:lnTo>
                    <a:pt x="80594" y="4343"/>
                  </a:lnTo>
                  <a:lnTo>
                    <a:pt x="69278" y="1778"/>
                  </a:lnTo>
                  <a:lnTo>
                    <a:pt x="56248" y="825"/>
                  </a:lnTo>
                  <a:lnTo>
                    <a:pt x="0" y="825"/>
                  </a:lnTo>
                  <a:lnTo>
                    <a:pt x="0" y="140411"/>
                  </a:lnTo>
                  <a:lnTo>
                    <a:pt x="34696" y="140411"/>
                  </a:lnTo>
                  <a:lnTo>
                    <a:pt x="34696" y="104889"/>
                  </a:lnTo>
                  <a:lnTo>
                    <a:pt x="53378" y="104889"/>
                  </a:lnTo>
                  <a:lnTo>
                    <a:pt x="98691" y="90652"/>
                  </a:lnTo>
                  <a:lnTo>
                    <a:pt x="114223" y="63627"/>
                  </a:lnTo>
                  <a:lnTo>
                    <a:pt x="115379" y="51930"/>
                  </a:lnTo>
                  <a:close/>
                </a:path>
                <a:path w="558165" h="140970">
                  <a:moveTo>
                    <a:pt x="258191" y="140411"/>
                  </a:moveTo>
                  <a:lnTo>
                    <a:pt x="248081" y="116395"/>
                  </a:lnTo>
                  <a:lnTo>
                    <a:pt x="235635" y="86829"/>
                  </a:lnTo>
                  <a:lnTo>
                    <a:pt x="216103" y="40436"/>
                  </a:lnTo>
                  <a:lnTo>
                    <a:pt x="200520" y="3441"/>
                  </a:lnTo>
                  <a:lnTo>
                    <a:pt x="200520" y="86829"/>
                  </a:lnTo>
                  <a:lnTo>
                    <a:pt x="164388" y="86829"/>
                  </a:lnTo>
                  <a:lnTo>
                    <a:pt x="182448" y="40436"/>
                  </a:lnTo>
                  <a:lnTo>
                    <a:pt x="200520" y="86829"/>
                  </a:lnTo>
                  <a:lnTo>
                    <a:pt x="200520" y="3441"/>
                  </a:lnTo>
                  <a:lnTo>
                    <a:pt x="199072" y="0"/>
                  </a:lnTo>
                  <a:lnTo>
                    <a:pt x="166027" y="0"/>
                  </a:lnTo>
                  <a:lnTo>
                    <a:pt x="106692" y="140411"/>
                  </a:lnTo>
                  <a:lnTo>
                    <a:pt x="143649" y="140411"/>
                  </a:lnTo>
                  <a:lnTo>
                    <a:pt x="152895" y="116395"/>
                  </a:lnTo>
                  <a:lnTo>
                    <a:pt x="212013" y="116395"/>
                  </a:lnTo>
                  <a:lnTo>
                    <a:pt x="221449" y="140411"/>
                  </a:lnTo>
                  <a:lnTo>
                    <a:pt x="258191" y="140411"/>
                  </a:lnTo>
                  <a:close/>
                </a:path>
                <a:path w="558165" h="140970">
                  <a:moveTo>
                    <a:pt x="360870" y="711"/>
                  </a:moveTo>
                  <a:lnTo>
                    <a:pt x="237299" y="711"/>
                  </a:lnTo>
                  <a:lnTo>
                    <a:pt x="237299" y="31191"/>
                  </a:lnTo>
                  <a:lnTo>
                    <a:pt x="281838" y="31191"/>
                  </a:lnTo>
                  <a:lnTo>
                    <a:pt x="281838" y="140411"/>
                  </a:lnTo>
                  <a:lnTo>
                    <a:pt x="316534" y="140411"/>
                  </a:lnTo>
                  <a:lnTo>
                    <a:pt x="316534" y="31191"/>
                  </a:lnTo>
                  <a:lnTo>
                    <a:pt x="360870" y="31191"/>
                  </a:lnTo>
                  <a:lnTo>
                    <a:pt x="360870" y="711"/>
                  </a:lnTo>
                  <a:close/>
                </a:path>
                <a:path w="558165" h="140970">
                  <a:moveTo>
                    <a:pt x="507390" y="140411"/>
                  </a:moveTo>
                  <a:lnTo>
                    <a:pt x="476631" y="99961"/>
                  </a:lnTo>
                  <a:lnTo>
                    <a:pt x="471474" y="93192"/>
                  </a:lnTo>
                  <a:lnTo>
                    <a:pt x="477418" y="89687"/>
                  </a:lnTo>
                  <a:lnTo>
                    <a:pt x="497674" y="56997"/>
                  </a:lnTo>
                  <a:lnTo>
                    <a:pt x="498170" y="49872"/>
                  </a:lnTo>
                  <a:lnTo>
                    <a:pt x="497103" y="39674"/>
                  </a:lnTo>
                  <a:lnTo>
                    <a:pt x="473824" y="8318"/>
                  </a:lnTo>
                  <a:lnTo>
                    <a:pt x="463664" y="4140"/>
                  </a:lnTo>
                  <a:lnTo>
                    <a:pt x="463664" y="49872"/>
                  </a:lnTo>
                  <a:lnTo>
                    <a:pt x="463499" y="55689"/>
                  </a:lnTo>
                  <a:lnTo>
                    <a:pt x="461149" y="60274"/>
                  </a:lnTo>
                  <a:lnTo>
                    <a:pt x="452145" y="66967"/>
                  </a:lnTo>
                  <a:lnTo>
                    <a:pt x="446252" y="68770"/>
                  </a:lnTo>
                  <a:lnTo>
                    <a:pt x="413994" y="68770"/>
                  </a:lnTo>
                  <a:lnTo>
                    <a:pt x="413994" y="31470"/>
                  </a:lnTo>
                  <a:lnTo>
                    <a:pt x="446481" y="31470"/>
                  </a:lnTo>
                  <a:lnTo>
                    <a:pt x="452145" y="33134"/>
                  </a:lnTo>
                  <a:lnTo>
                    <a:pt x="461175" y="39674"/>
                  </a:lnTo>
                  <a:lnTo>
                    <a:pt x="463499" y="44157"/>
                  </a:lnTo>
                  <a:lnTo>
                    <a:pt x="463664" y="49872"/>
                  </a:lnTo>
                  <a:lnTo>
                    <a:pt x="463664" y="4140"/>
                  </a:lnTo>
                  <a:lnTo>
                    <a:pt x="452932" y="1714"/>
                  </a:lnTo>
                  <a:lnTo>
                    <a:pt x="440486" y="787"/>
                  </a:lnTo>
                  <a:lnTo>
                    <a:pt x="379310" y="787"/>
                  </a:lnTo>
                  <a:lnTo>
                    <a:pt x="379310" y="140411"/>
                  </a:lnTo>
                  <a:lnTo>
                    <a:pt x="413994" y="140411"/>
                  </a:lnTo>
                  <a:lnTo>
                    <a:pt x="413994" y="99961"/>
                  </a:lnTo>
                  <a:lnTo>
                    <a:pt x="435546" y="99961"/>
                  </a:lnTo>
                  <a:lnTo>
                    <a:pt x="465505" y="140411"/>
                  </a:lnTo>
                  <a:lnTo>
                    <a:pt x="507390" y="140411"/>
                  </a:lnTo>
                  <a:close/>
                </a:path>
                <a:path w="558165" h="140970">
                  <a:moveTo>
                    <a:pt x="557923" y="812"/>
                  </a:moveTo>
                  <a:lnTo>
                    <a:pt x="523214" y="812"/>
                  </a:lnTo>
                  <a:lnTo>
                    <a:pt x="523214" y="140411"/>
                  </a:lnTo>
                  <a:lnTo>
                    <a:pt x="557923" y="140411"/>
                  </a:lnTo>
                  <a:lnTo>
                    <a:pt x="557923" y="812"/>
                  </a:lnTo>
                  <a:close/>
                </a:path>
              </a:pathLst>
            </a:custGeom>
            <a:solidFill>
              <a:srgbClr val="1929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589" y="10397470"/>
              <a:ext cx="275018" cy="14532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675158" y="10376647"/>
            <a:ext cx="531495" cy="281940"/>
            <a:chOff x="7675158" y="10376647"/>
            <a:chExt cx="531495" cy="281940"/>
          </a:xfrm>
        </p:grpSpPr>
        <p:pic>
          <p:nvPicPr>
            <p:cNvPr id="14" name="object 14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5158" y="10418685"/>
              <a:ext cx="171822" cy="18292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790992" y="10376655"/>
              <a:ext cx="415925" cy="281940"/>
            </a:xfrm>
            <a:custGeom>
              <a:avLst/>
              <a:gdLst/>
              <a:ahLst/>
              <a:cxnLst/>
              <a:rect l="l" t="t" r="r" b="b"/>
              <a:pathLst>
                <a:path w="415925" h="281940">
                  <a:moveTo>
                    <a:pt x="275005" y="250558"/>
                  </a:moveTo>
                  <a:lnTo>
                    <a:pt x="247827" y="217665"/>
                  </a:lnTo>
                  <a:lnTo>
                    <a:pt x="214858" y="193789"/>
                  </a:lnTo>
                  <a:lnTo>
                    <a:pt x="177050" y="178828"/>
                  </a:lnTo>
                  <a:lnTo>
                    <a:pt x="135978" y="173659"/>
                  </a:lnTo>
                  <a:lnTo>
                    <a:pt x="95326" y="178574"/>
                  </a:lnTo>
                  <a:lnTo>
                    <a:pt x="58420" y="192798"/>
                  </a:lnTo>
                  <a:lnTo>
                    <a:pt x="26289" y="215519"/>
                  </a:lnTo>
                  <a:lnTo>
                    <a:pt x="0" y="245935"/>
                  </a:lnTo>
                  <a:lnTo>
                    <a:pt x="39509" y="281152"/>
                  </a:lnTo>
                  <a:lnTo>
                    <a:pt x="48031" y="268732"/>
                  </a:lnTo>
                  <a:lnTo>
                    <a:pt x="57492" y="258165"/>
                  </a:lnTo>
                  <a:lnTo>
                    <a:pt x="93167" y="234454"/>
                  </a:lnTo>
                  <a:lnTo>
                    <a:pt x="135978" y="225945"/>
                  </a:lnTo>
                  <a:lnTo>
                    <a:pt x="164668" y="229743"/>
                  </a:lnTo>
                  <a:lnTo>
                    <a:pt x="191135" y="240614"/>
                  </a:lnTo>
                  <a:lnTo>
                    <a:pt x="214058" y="257810"/>
                  </a:lnTo>
                  <a:lnTo>
                    <a:pt x="232092" y="280555"/>
                  </a:lnTo>
                  <a:lnTo>
                    <a:pt x="232791" y="281736"/>
                  </a:lnTo>
                  <a:lnTo>
                    <a:pt x="275005" y="250558"/>
                  </a:lnTo>
                  <a:close/>
                </a:path>
                <a:path w="415925" h="281940">
                  <a:moveTo>
                    <a:pt x="345821" y="199072"/>
                  </a:moveTo>
                  <a:lnTo>
                    <a:pt x="322249" y="168846"/>
                  </a:lnTo>
                  <a:lnTo>
                    <a:pt x="275463" y="128460"/>
                  </a:lnTo>
                  <a:lnTo>
                    <a:pt x="232295" y="105359"/>
                  </a:lnTo>
                  <a:lnTo>
                    <a:pt x="185445" y="91173"/>
                  </a:lnTo>
                  <a:lnTo>
                    <a:pt x="135991" y="86347"/>
                  </a:lnTo>
                  <a:lnTo>
                    <a:pt x="114604" y="87236"/>
                  </a:lnTo>
                  <a:lnTo>
                    <a:pt x="93497" y="89903"/>
                  </a:lnTo>
                  <a:lnTo>
                    <a:pt x="72720" y="94348"/>
                  </a:lnTo>
                  <a:lnTo>
                    <a:pt x="50266" y="101295"/>
                  </a:lnTo>
                  <a:lnTo>
                    <a:pt x="77101" y="148869"/>
                  </a:lnTo>
                  <a:lnTo>
                    <a:pt x="92633" y="144716"/>
                  </a:lnTo>
                  <a:lnTo>
                    <a:pt x="106934" y="142049"/>
                  </a:lnTo>
                  <a:lnTo>
                    <a:pt x="121399" y="140436"/>
                  </a:lnTo>
                  <a:lnTo>
                    <a:pt x="135978" y="139903"/>
                  </a:lnTo>
                  <a:lnTo>
                    <a:pt x="184823" y="145999"/>
                  </a:lnTo>
                  <a:lnTo>
                    <a:pt x="229946" y="163626"/>
                  </a:lnTo>
                  <a:lnTo>
                    <a:pt x="269455" y="191744"/>
                  </a:lnTo>
                  <a:lnTo>
                    <a:pt x="301472" y="229362"/>
                  </a:lnTo>
                  <a:lnTo>
                    <a:pt x="302564" y="231013"/>
                  </a:lnTo>
                  <a:lnTo>
                    <a:pt x="345821" y="199072"/>
                  </a:lnTo>
                  <a:close/>
                </a:path>
                <a:path w="415925" h="281940">
                  <a:moveTo>
                    <a:pt x="415302" y="147739"/>
                  </a:moveTo>
                  <a:lnTo>
                    <a:pt x="385521" y="110096"/>
                  </a:lnTo>
                  <a:lnTo>
                    <a:pt x="350672" y="76949"/>
                  </a:lnTo>
                  <a:lnTo>
                    <a:pt x="296875" y="40690"/>
                  </a:lnTo>
                  <a:lnTo>
                    <a:pt x="235762" y="14973"/>
                  </a:lnTo>
                  <a:lnTo>
                    <a:pt x="169887" y="1663"/>
                  </a:lnTo>
                  <a:lnTo>
                    <a:pt x="135953" y="0"/>
                  </a:lnTo>
                  <a:lnTo>
                    <a:pt x="102590" y="1549"/>
                  </a:lnTo>
                  <a:lnTo>
                    <a:pt x="70650" y="6172"/>
                  </a:lnTo>
                  <a:lnTo>
                    <a:pt x="39700" y="13843"/>
                  </a:lnTo>
                  <a:lnTo>
                    <a:pt x="7353" y="25361"/>
                  </a:lnTo>
                  <a:lnTo>
                    <a:pt x="33883" y="72351"/>
                  </a:lnTo>
                  <a:lnTo>
                    <a:pt x="59753" y="63830"/>
                  </a:lnTo>
                  <a:lnTo>
                    <a:pt x="84696" y="58115"/>
                  </a:lnTo>
                  <a:lnTo>
                    <a:pt x="110121" y="54686"/>
                  </a:lnTo>
                  <a:lnTo>
                    <a:pt x="135953" y="53530"/>
                  </a:lnTo>
                  <a:lnTo>
                    <a:pt x="180873" y="57035"/>
                  </a:lnTo>
                  <a:lnTo>
                    <a:pt x="224066" y="67386"/>
                  </a:lnTo>
                  <a:lnTo>
                    <a:pt x="264909" y="84302"/>
                  </a:lnTo>
                  <a:lnTo>
                    <a:pt x="302755" y="107530"/>
                  </a:lnTo>
                  <a:lnTo>
                    <a:pt x="336994" y="136817"/>
                  </a:lnTo>
                  <a:lnTo>
                    <a:pt x="363321" y="167093"/>
                  </a:lnTo>
                  <a:lnTo>
                    <a:pt x="372211" y="179552"/>
                  </a:lnTo>
                  <a:lnTo>
                    <a:pt x="415302" y="147739"/>
                  </a:lnTo>
                  <a:close/>
                </a:path>
              </a:pathLst>
            </a:custGeom>
            <a:solidFill>
              <a:srgbClr val="C420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9465183" y="10418540"/>
            <a:ext cx="11430" cy="230504"/>
          </a:xfrm>
          <a:custGeom>
            <a:avLst/>
            <a:gdLst/>
            <a:ahLst/>
            <a:cxnLst/>
            <a:rect l="l" t="t" r="r" b="b"/>
            <a:pathLst>
              <a:path w="11429" h="230504">
                <a:moveTo>
                  <a:pt x="11430" y="0"/>
                </a:moveTo>
                <a:lnTo>
                  <a:pt x="6350" y="0"/>
                </a:lnTo>
                <a:lnTo>
                  <a:pt x="0" y="0"/>
                </a:lnTo>
                <a:lnTo>
                  <a:pt x="0" y="230352"/>
                </a:lnTo>
                <a:lnTo>
                  <a:pt x="6350" y="230352"/>
                </a:lnTo>
                <a:lnTo>
                  <a:pt x="11430" y="230352"/>
                </a:lnTo>
                <a:lnTo>
                  <a:pt x="11430" y="0"/>
                </a:lnTo>
                <a:close/>
              </a:path>
            </a:pathLst>
          </a:custGeom>
          <a:solidFill>
            <a:srgbClr val="535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503" y="10463745"/>
            <a:ext cx="3169515" cy="16372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4662" y="10465650"/>
            <a:ext cx="3169612" cy="1618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Macintosh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 Jennings</cp:lastModifiedBy>
  <cp:revision>1</cp:revision>
  <dcterms:created xsi:type="dcterms:W3CDTF">2026-04-14T20:46:42Z</dcterms:created>
  <dcterms:modified xsi:type="dcterms:W3CDTF">2026-04-14T20:47:36Z</dcterms:modified>
</cp:coreProperties>
</file>