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819063" cy="7772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94"/>
  </p:normalViewPr>
  <p:slideViewPr>
    <p:cSldViewPr snapToGrid="0">
      <p:cViewPr varScale="1">
        <p:scale>
          <a:sx n="99" d="100"/>
          <a:sy n="99" d="100"/>
        </p:scale>
        <p:origin x="200" y="3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2383" y="1272011"/>
            <a:ext cx="9614297" cy="2705947"/>
          </a:xfrm>
        </p:spPr>
        <p:txBody>
          <a:bodyPr anchor="b"/>
          <a:lstStyle>
            <a:lvl1pPr algn="ctr">
              <a:defRPr sz="6308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2383" y="4082310"/>
            <a:ext cx="9614297" cy="1876530"/>
          </a:xfrm>
        </p:spPr>
        <p:txBody>
          <a:bodyPr/>
          <a:lstStyle>
            <a:lvl1pPr marL="0" indent="0" algn="ctr">
              <a:buNone/>
              <a:defRPr sz="2523"/>
            </a:lvl1pPr>
            <a:lvl2pPr marL="480700" indent="0" algn="ctr">
              <a:buNone/>
              <a:defRPr sz="2103"/>
            </a:lvl2pPr>
            <a:lvl3pPr marL="961400" indent="0" algn="ctr">
              <a:buNone/>
              <a:defRPr sz="1893"/>
            </a:lvl3pPr>
            <a:lvl4pPr marL="1442100" indent="0" algn="ctr">
              <a:buNone/>
              <a:defRPr sz="1682"/>
            </a:lvl4pPr>
            <a:lvl5pPr marL="1922800" indent="0" algn="ctr">
              <a:buNone/>
              <a:defRPr sz="1682"/>
            </a:lvl5pPr>
            <a:lvl6pPr marL="2403500" indent="0" algn="ctr">
              <a:buNone/>
              <a:defRPr sz="1682"/>
            </a:lvl6pPr>
            <a:lvl7pPr marL="2884200" indent="0" algn="ctr">
              <a:buNone/>
              <a:defRPr sz="1682"/>
            </a:lvl7pPr>
            <a:lvl8pPr marL="3364901" indent="0" algn="ctr">
              <a:buNone/>
              <a:defRPr sz="1682"/>
            </a:lvl8pPr>
            <a:lvl9pPr marL="3845601" indent="0" algn="ctr">
              <a:buNone/>
              <a:defRPr sz="1682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2BC9F0-3677-9A4B-9FE5-EEE09D2DD449}" type="datetimeFigureOut">
              <a:rPr lang="es-MX" smtClean="0"/>
              <a:t>21/04/26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F13F0-25AE-7441-B2FC-A3EB5888B62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237102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2BC9F0-3677-9A4B-9FE5-EEE09D2DD449}" type="datetimeFigureOut">
              <a:rPr lang="es-MX" smtClean="0"/>
              <a:t>21/04/26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F13F0-25AE-7441-B2FC-A3EB5888B62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8129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4634" y="1937704"/>
            <a:ext cx="11056442" cy="3233102"/>
          </a:xfrm>
        </p:spPr>
        <p:txBody>
          <a:bodyPr anchor="b"/>
          <a:lstStyle>
            <a:lvl1pPr>
              <a:defRPr sz="6308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4634" y="5201392"/>
            <a:ext cx="11056442" cy="1700212"/>
          </a:xfrm>
        </p:spPr>
        <p:txBody>
          <a:bodyPr/>
          <a:lstStyle>
            <a:lvl1pPr marL="0" indent="0">
              <a:buNone/>
              <a:defRPr sz="2523">
                <a:solidFill>
                  <a:schemeClr val="tx1">
                    <a:tint val="75000"/>
                  </a:schemeClr>
                </a:solidFill>
              </a:defRPr>
            </a:lvl1pPr>
            <a:lvl2pPr marL="480700" indent="0">
              <a:buNone/>
              <a:defRPr sz="2103">
                <a:solidFill>
                  <a:schemeClr val="tx1">
                    <a:tint val="75000"/>
                  </a:schemeClr>
                </a:solidFill>
              </a:defRPr>
            </a:lvl2pPr>
            <a:lvl3pPr marL="961400" indent="0">
              <a:buNone/>
              <a:defRPr sz="1893">
                <a:solidFill>
                  <a:schemeClr val="tx1">
                    <a:tint val="75000"/>
                  </a:schemeClr>
                </a:solidFill>
              </a:defRPr>
            </a:lvl3pPr>
            <a:lvl4pPr marL="1442100" indent="0">
              <a:buNone/>
              <a:defRPr sz="1682">
                <a:solidFill>
                  <a:schemeClr val="tx1">
                    <a:tint val="75000"/>
                  </a:schemeClr>
                </a:solidFill>
              </a:defRPr>
            </a:lvl4pPr>
            <a:lvl5pPr marL="1922800" indent="0">
              <a:buNone/>
              <a:defRPr sz="1682">
                <a:solidFill>
                  <a:schemeClr val="tx1">
                    <a:tint val="75000"/>
                  </a:schemeClr>
                </a:solidFill>
              </a:defRPr>
            </a:lvl5pPr>
            <a:lvl6pPr marL="2403500" indent="0">
              <a:buNone/>
              <a:defRPr sz="1682">
                <a:solidFill>
                  <a:schemeClr val="tx1">
                    <a:tint val="75000"/>
                  </a:schemeClr>
                </a:solidFill>
              </a:defRPr>
            </a:lvl6pPr>
            <a:lvl7pPr marL="2884200" indent="0">
              <a:buNone/>
              <a:defRPr sz="1682">
                <a:solidFill>
                  <a:schemeClr val="tx1">
                    <a:tint val="75000"/>
                  </a:schemeClr>
                </a:solidFill>
              </a:defRPr>
            </a:lvl7pPr>
            <a:lvl8pPr marL="3364901" indent="0">
              <a:buNone/>
              <a:defRPr sz="1682">
                <a:solidFill>
                  <a:schemeClr val="tx1">
                    <a:tint val="75000"/>
                  </a:schemeClr>
                </a:solidFill>
              </a:defRPr>
            </a:lvl8pPr>
            <a:lvl9pPr marL="3845601" indent="0">
              <a:buNone/>
              <a:defRPr sz="168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2BC9F0-3677-9A4B-9FE5-EEE09D2DD449}" type="datetimeFigureOut">
              <a:rPr lang="es-MX" smtClean="0"/>
              <a:t>21/04/26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F13F0-25AE-7441-B2FC-A3EB5888B62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847562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1310" y="2069042"/>
            <a:ext cx="5448102" cy="4931516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9651" y="2069042"/>
            <a:ext cx="5448102" cy="4931516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2BC9F0-3677-9A4B-9FE5-EEE09D2DD449}" type="datetimeFigureOut">
              <a:rPr lang="es-MX" smtClean="0"/>
              <a:t>21/04/26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F13F0-25AE-7441-B2FC-A3EB5888B62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08732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2980" y="413809"/>
            <a:ext cx="11056442" cy="1502305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2981" y="1905318"/>
            <a:ext cx="5423064" cy="933767"/>
          </a:xfrm>
        </p:spPr>
        <p:txBody>
          <a:bodyPr anchor="b"/>
          <a:lstStyle>
            <a:lvl1pPr marL="0" indent="0">
              <a:buNone/>
              <a:defRPr sz="2523" b="1"/>
            </a:lvl1pPr>
            <a:lvl2pPr marL="480700" indent="0">
              <a:buNone/>
              <a:defRPr sz="2103" b="1"/>
            </a:lvl2pPr>
            <a:lvl3pPr marL="961400" indent="0">
              <a:buNone/>
              <a:defRPr sz="1893" b="1"/>
            </a:lvl3pPr>
            <a:lvl4pPr marL="1442100" indent="0">
              <a:buNone/>
              <a:defRPr sz="1682" b="1"/>
            </a:lvl4pPr>
            <a:lvl5pPr marL="1922800" indent="0">
              <a:buNone/>
              <a:defRPr sz="1682" b="1"/>
            </a:lvl5pPr>
            <a:lvl6pPr marL="2403500" indent="0">
              <a:buNone/>
              <a:defRPr sz="1682" b="1"/>
            </a:lvl6pPr>
            <a:lvl7pPr marL="2884200" indent="0">
              <a:buNone/>
              <a:defRPr sz="1682" b="1"/>
            </a:lvl7pPr>
            <a:lvl8pPr marL="3364901" indent="0">
              <a:buNone/>
              <a:defRPr sz="1682" b="1"/>
            </a:lvl8pPr>
            <a:lvl9pPr marL="3845601" indent="0">
              <a:buNone/>
              <a:defRPr sz="1682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2981" y="2839085"/>
            <a:ext cx="5423064" cy="4175866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9651" y="1905318"/>
            <a:ext cx="5449771" cy="933767"/>
          </a:xfrm>
        </p:spPr>
        <p:txBody>
          <a:bodyPr anchor="b"/>
          <a:lstStyle>
            <a:lvl1pPr marL="0" indent="0">
              <a:buNone/>
              <a:defRPr sz="2523" b="1"/>
            </a:lvl1pPr>
            <a:lvl2pPr marL="480700" indent="0">
              <a:buNone/>
              <a:defRPr sz="2103" b="1"/>
            </a:lvl2pPr>
            <a:lvl3pPr marL="961400" indent="0">
              <a:buNone/>
              <a:defRPr sz="1893" b="1"/>
            </a:lvl3pPr>
            <a:lvl4pPr marL="1442100" indent="0">
              <a:buNone/>
              <a:defRPr sz="1682" b="1"/>
            </a:lvl4pPr>
            <a:lvl5pPr marL="1922800" indent="0">
              <a:buNone/>
              <a:defRPr sz="1682" b="1"/>
            </a:lvl5pPr>
            <a:lvl6pPr marL="2403500" indent="0">
              <a:buNone/>
              <a:defRPr sz="1682" b="1"/>
            </a:lvl6pPr>
            <a:lvl7pPr marL="2884200" indent="0">
              <a:buNone/>
              <a:defRPr sz="1682" b="1"/>
            </a:lvl7pPr>
            <a:lvl8pPr marL="3364901" indent="0">
              <a:buNone/>
              <a:defRPr sz="1682" b="1"/>
            </a:lvl8pPr>
            <a:lvl9pPr marL="3845601" indent="0">
              <a:buNone/>
              <a:defRPr sz="1682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9651" y="2839085"/>
            <a:ext cx="5449771" cy="4175866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2BC9F0-3677-9A4B-9FE5-EEE09D2DD449}" type="datetimeFigureOut">
              <a:rPr lang="es-MX" smtClean="0"/>
              <a:t>21/04/26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F13F0-25AE-7441-B2FC-A3EB5888B62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62998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2BC9F0-3677-9A4B-9FE5-EEE09D2DD449}" type="datetimeFigureOut">
              <a:rPr lang="es-MX" smtClean="0"/>
              <a:t>21/04/26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F13F0-25AE-7441-B2FC-A3EB5888B62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297443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2BC9F0-3677-9A4B-9FE5-EEE09D2DD449}" type="datetimeFigureOut">
              <a:rPr lang="es-MX" smtClean="0"/>
              <a:t>21/04/26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F13F0-25AE-7441-B2FC-A3EB5888B62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68234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2981" y="518160"/>
            <a:ext cx="4134481" cy="1813560"/>
          </a:xfrm>
        </p:spPr>
        <p:txBody>
          <a:bodyPr anchor="b"/>
          <a:lstStyle>
            <a:lvl1pPr>
              <a:defRPr sz="3364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9771" y="1119082"/>
            <a:ext cx="6489651" cy="5523442"/>
          </a:xfrm>
        </p:spPr>
        <p:txBody>
          <a:bodyPr/>
          <a:lstStyle>
            <a:lvl1pPr>
              <a:defRPr sz="3364"/>
            </a:lvl1pPr>
            <a:lvl2pPr>
              <a:defRPr sz="2944"/>
            </a:lvl2pPr>
            <a:lvl3pPr>
              <a:defRPr sz="2523"/>
            </a:lvl3pPr>
            <a:lvl4pPr>
              <a:defRPr sz="2103"/>
            </a:lvl4pPr>
            <a:lvl5pPr>
              <a:defRPr sz="2103"/>
            </a:lvl5pPr>
            <a:lvl6pPr>
              <a:defRPr sz="2103"/>
            </a:lvl6pPr>
            <a:lvl7pPr>
              <a:defRPr sz="2103"/>
            </a:lvl7pPr>
            <a:lvl8pPr>
              <a:defRPr sz="2103"/>
            </a:lvl8pPr>
            <a:lvl9pPr>
              <a:defRPr sz="2103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2981" y="2331720"/>
            <a:ext cx="4134481" cy="4319800"/>
          </a:xfrm>
        </p:spPr>
        <p:txBody>
          <a:bodyPr/>
          <a:lstStyle>
            <a:lvl1pPr marL="0" indent="0">
              <a:buNone/>
              <a:defRPr sz="1682"/>
            </a:lvl1pPr>
            <a:lvl2pPr marL="480700" indent="0">
              <a:buNone/>
              <a:defRPr sz="1472"/>
            </a:lvl2pPr>
            <a:lvl3pPr marL="961400" indent="0">
              <a:buNone/>
              <a:defRPr sz="1262"/>
            </a:lvl3pPr>
            <a:lvl4pPr marL="1442100" indent="0">
              <a:buNone/>
              <a:defRPr sz="1051"/>
            </a:lvl4pPr>
            <a:lvl5pPr marL="1922800" indent="0">
              <a:buNone/>
              <a:defRPr sz="1051"/>
            </a:lvl5pPr>
            <a:lvl6pPr marL="2403500" indent="0">
              <a:buNone/>
              <a:defRPr sz="1051"/>
            </a:lvl6pPr>
            <a:lvl7pPr marL="2884200" indent="0">
              <a:buNone/>
              <a:defRPr sz="1051"/>
            </a:lvl7pPr>
            <a:lvl8pPr marL="3364901" indent="0">
              <a:buNone/>
              <a:defRPr sz="1051"/>
            </a:lvl8pPr>
            <a:lvl9pPr marL="3845601" indent="0">
              <a:buNone/>
              <a:defRPr sz="105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2BC9F0-3677-9A4B-9FE5-EEE09D2DD449}" type="datetimeFigureOut">
              <a:rPr lang="es-MX" smtClean="0"/>
              <a:t>21/04/26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F13F0-25AE-7441-B2FC-A3EB5888B62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617788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2981" y="518160"/>
            <a:ext cx="4134481" cy="1813560"/>
          </a:xfrm>
        </p:spPr>
        <p:txBody>
          <a:bodyPr anchor="b"/>
          <a:lstStyle>
            <a:lvl1pPr>
              <a:defRPr sz="3364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9771" y="1119082"/>
            <a:ext cx="6489651" cy="5523442"/>
          </a:xfrm>
        </p:spPr>
        <p:txBody>
          <a:bodyPr anchor="t"/>
          <a:lstStyle>
            <a:lvl1pPr marL="0" indent="0">
              <a:buNone/>
              <a:defRPr sz="3364"/>
            </a:lvl1pPr>
            <a:lvl2pPr marL="480700" indent="0">
              <a:buNone/>
              <a:defRPr sz="2944"/>
            </a:lvl2pPr>
            <a:lvl3pPr marL="961400" indent="0">
              <a:buNone/>
              <a:defRPr sz="2523"/>
            </a:lvl3pPr>
            <a:lvl4pPr marL="1442100" indent="0">
              <a:buNone/>
              <a:defRPr sz="2103"/>
            </a:lvl4pPr>
            <a:lvl5pPr marL="1922800" indent="0">
              <a:buNone/>
              <a:defRPr sz="2103"/>
            </a:lvl5pPr>
            <a:lvl6pPr marL="2403500" indent="0">
              <a:buNone/>
              <a:defRPr sz="2103"/>
            </a:lvl6pPr>
            <a:lvl7pPr marL="2884200" indent="0">
              <a:buNone/>
              <a:defRPr sz="2103"/>
            </a:lvl7pPr>
            <a:lvl8pPr marL="3364901" indent="0">
              <a:buNone/>
              <a:defRPr sz="2103"/>
            </a:lvl8pPr>
            <a:lvl9pPr marL="3845601" indent="0">
              <a:buNone/>
              <a:defRPr sz="2103"/>
            </a:lvl9pPr>
          </a:lstStyle>
          <a:p>
            <a:r>
              <a:rPr lang="es-MX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2981" y="2331720"/>
            <a:ext cx="4134481" cy="4319800"/>
          </a:xfrm>
        </p:spPr>
        <p:txBody>
          <a:bodyPr/>
          <a:lstStyle>
            <a:lvl1pPr marL="0" indent="0">
              <a:buNone/>
              <a:defRPr sz="1682"/>
            </a:lvl1pPr>
            <a:lvl2pPr marL="480700" indent="0">
              <a:buNone/>
              <a:defRPr sz="1472"/>
            </a:lvl2pPr>
            <a:lvl3pPr marL="961400" indent="0">
              <a:buNone/>
              <a:defRPr sz="1262"/>
            </a:lvl3pPr>
            <a:lvl4pPr marL="1442100" indent="0">
              <a:buNone/>
              <a:defRPr sz="1051"/>
            </a:lvl4pPr>
            <a:lvl5pPr marL="1922800" indent="0">
              <a:buNone/>
              <a:defRPr sz="1051"/>
            </a:lvl5pPr>
            <a:lvl6pPr marL="2403500" indent="0">
              <a:buNone/>
              <a:defRPr sz="1051"/>
            </a:lvl6pPr>
            <a:lvl7pPr marL="2884200" indent="0">
              <a:buNone/>
              <a:defRPr sz="1051"/>
            </a:lvl7pPr>
            <a:lvl8pPr marL="3364901" indent="0">
              <a:buNone/>
              <a:defRPr sz="1051"/>
            </a:lvl8pPr>
            <a:lvl9pPr marL="3845601" indent="0">
              <a:buNone/>
              <a:defRPr sz="105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2BC9F0-3677-9A4B-9FE5-EEE09D2DD449}" type="datetimeFigureOut">
              <a:rPr lang="es-MX" smtClean="0"/>
              <a:t>21/04/26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F13F0-25AE-7441-B2FC-A3EB5888B62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018109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2BC9F0-3677-9A4B-9FE5-EEE09D2DD449}" type="datetimeFigureOut">
              <a:rPr lang="es-MX" smtClean="0"/>
              <a:t>21/04/26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F13F0-25AE-7441-B2FC-A3EB5888B62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215967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73642" y="413808"/>
            <a:ext cx="2764110" cy="6586750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1311" y="413808"/>
            <a:ext cx="8132093" cy="6586750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2BC9F0-3677-9A4B-9FE5-EEE09D2DD449}" type="datetimeFigureOut">
              <a:rPr lang="es-MX" smtClean="0"/>
              <a:t>21/04/26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F13F0-25AE-7441-B2FC-A3EB5888B62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61586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1311" y="413809"/>
            <a:ext cx="11056442" cy="15023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311" y="2069042"/>
            <a:ext cx="11056442" cy="49315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1311" y="7203864"/>
            <a:ext cx="2884289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2BC9F0-3677-9A4B-9FE5-EEE09D2DD449}" type="datetimeFigureOut">
              <a:rPr lang="es-MX" smtClean="0"/>
              <a:t>21/04/26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6315" y="7203864"/>
            <a:ext cx="4326434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53463" y="7203864"/>
            <a:ext cx="2884289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3F13F0-25AE-7441-B2FC-A3EB5888B62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737488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61400" rtl="0" eaLnBrk="1" latinLnBrk="0" hangingPunct="1">
        <a:lnSpc>
          <a:spcPct val="90000"/>
        </a:lnSpc>
        <a:spcBef>
          <a:spcPct val="0"/>
        </a:spcBef>
        <a:buNone/>
        <a:defRPr sz="462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0350" indent="-240350" algn="l" defTabSz="961400" rtl="0" eaLnBrk="1" latinLnBrk="0" hangingPunct="1">
        <a:lnSpc>
          <a:spcPct val="90000"/>
        </a:lnSpc>
        <a:spcBef>
          <a:spcPts val="1051"/>
        </a:spcBef>
        <a:buFont typeface="Arial" panose="020B0604020202020204" pitchFamily="34" charset="0"/>
        <a:buChar char="•"/>
        <a:defRPr sz="2944" kern="1200">
          <a:solidFill>
            <a:schemeClr val="tx1"/>
          </a:solidFill>
          <a:latin typeface="+mn-lt"/>
          <a:ea typeface="+mn-ea"/>
          <a:cs typeface="+mn-cs"/>
        </a:defRPr>
      </a:lvl1pPr>
      <a:lvl2pPr marL="721050" indent="-240350" algn="l" defTabSz="961400" rtl="0" eaLnBrk="1" latinLnBrk="0" hangingPunct="1">
        <a:lnSpc>
          <a:spcPct val="90000"/>
        </a:lnSpc>
        <a:spcBef>
          <a:spcPts val="526"/>
        </a:spcBef>
        <a:buFont typeface="Arial" panose="020B0604020202020204" pitchFamily="34" charset="0"/>
        <a:buChar char="•"/>
        <a:defRPr sz="2523" kern="1200">
          <a:solidFill>
            <a:schemeClr val="tx1"/>
          </a:solidFill>
          <a:latin typeface="+mn-lt"/>
          <a:ea typeface="+mn-ea"/>
          <a:cs typeface="+mn-cs"/>
        </a:defRPr>
      </a:lvl2pPr>
      <a:lvl3pPr marL="1201750" indent="-240350" algn="l" defTabSz="961400" rtl="0" eaLnBrk="1" latinLnBrk="0" hangingPunct="1">
        <a:lnSpc>
          <a:spcPct val="90000"/>
        </a:lnSpc>
        <a:spcBef>
          <a:spcPts val="526"/>
        </a:spcBef>
        <a:buFont typeface="Arial" panose="020B0604020202020204" pitchFamily="34" charset="0"/>
        <a:buChar char="•"/>
        <a:defRPr sz="2103" kern="1200">
          <a:solidFill>
            <a:schemeClr val="tx1"/>
          </a:solidFill>
          <a:latin typeface="+mn-lt"/>
          <a:ea typeface="+mn-ea"/>
          <a:cs typeface="+mn-cs"/>
        </a:defRPr>
      </a:lvl3pPr>
      <a:lvl4pPr marL="1682450" indent="-240350" algn="l" defTabSz="961400" rtl="0" eaLnBrk="1" latinLnBrk="0" hangingPunct="1">
        <a:lnSpc>
          <a:spcPct val="90000"/>
        </a:lnSpc>
        <a:spcBef>
          <a:spcPts val="526"/>
        </a:spcBef>
        <a:buFont typeface="Arial" panose="020B0604020202020204" pitchFamily="34" charset="0"/>
        <a:buChar char="•"/>
        <a:defRPr sz="1893" kern="1200">
          <a:solidFill>
            <a:schemeClr val="tx1"/>
          </a:solidFill>
          <a:latin typeface="+mn-lt"/>
          <a:ea typeface="+mn-ea"/>
          <a:cs typeface="+mn-cs"/>
        </a:defRPr>
      </a:lvl4pPr>
      <a:lvl5pPr marL="2163150" indent="-240350" algn="l" defTabSz="961400" rtl="0" eaLnBrk="1" latinLnBrk="0" hangingPunct="1">
        <a:lnSpc>
          <a:spcPct val="90000"/>
        </a:lnSpc>
        <a:spcBef>
          <a:spcPts val="526"/>
        </a:spcBef>
        <a:buFont typeface="Arial" panose="020B0604020202020204" pitchFamily="34" charset="0"/>
        <a:buChar char="•"/>
        <a:defRPr sz="1893" kern="1200">
          <a:solidFill>
            <a:schemeClr val="tx1"/>
          </a:solidFill>
          <a:latin typeface="+mn-lt"/>
          <a:ea typeface="+mn-ea"/>
          <a:cs typeface="+mn-cs"/>
        </a:defRPr>
      </a:lvl5pPr>
      <a:lvl6pPr marL="2643850" indent="-240350" algn="l" defTabSz="961400" rtl="0" eaLnBrk="1" latinLnBrk="0" hangingPunct="1">
        <a:lnSpc>
          <a:spcPct val="90000"/>
        </a:lnSpc>
        <a:spcBef>
          <a:spcPts val="526"/>
        </a:spcBef>
        <a:buFont typeface="Arial" panose="020B0604020202020204" pitchFamily="34" charset="0"/>
        <a:buChar char="•"/>
        <a:defRPr sz="1893" kern="1200">
          <a:solidFill>
            <a:schemeClr val="tx1"/>
          </a:solidFill>
          <a:latin typeface="+mn-lt"/>
          <a:ea typeface="+mn-ea"/>
          <a:cs typeface="+mn-cs"/>
        </a:defRPr>
      </a:lvl6pPr>
      <a:lvl7pPr marL="3124551" indent="-240350" algn="l" defTabSz="961400" rtl="0" eaLnBrk="1" latinLnBrk="0" hangingPunct="1">
        <a:lnSpc>
          <a:spcPct val="90000"/>
        </a:lnSpc>
        <a:spcBef>
          <a:spcPts val="526"/>
        </a:spcBef>
        <a:buFont typeface="Arial" panose="020B0604020202020204" pitchFamily="34" charset="0"/>
        <a:buChar char="•"/>
        <a:defRPr sz="1893" kern="1200">
          <a:solidFill>
            <a:schemeClr val="tx1"/>
          </a:solidFill>
          <a:latin typeface="+mn-lt"/>
          <a:ea typeface="+mn-ea"/>
          <a:cs typeface="+mn-cs"/>
        </a:defRPr>
      </a:lvl7pPr>
      <a:lvl8pPr marL="3605251" indent="-240350" algn="l" defTabSz="961400" rtl="0" eaLnBrk="1" latinLnBrk="0" hangingPunct="1">
        <a:lnSpc>
          <a:spcPct val="90000"/>
        </a:lnSpc>
        <a:spcBef>
          <a:spcPts val="526"/>
        </a:spcBef>
        <a:buFont typeface="Arial" panose="020B0604020202020204" pitchFamily="34" charset="0"/>
        <a:buChar char="•"/>
        <a:defRPr sz="1893" kern="1200">
          <a:solidFill>
            <a:schemeClr val="tx1"/>
          </a:solidFill>
          <a:latin typeface="+mn-lt"/>
          <a:ea typeface="+mn-ea"/>
          <a:cs typeface="+mn-cs"/>
        </a:defRPr>
      </a:lvl8pPr>
      <a:lvl9pPr marL="4085951" indent="-240350" algn="l" defTabSz="961400" rtl="0" eaLnBrk="1" latinLnBrk="0" hangingPunct="1">
        <a:lnSpc>
          <a:spcPct val="90000"/>
        </a:lnSpc>
        <a:spcBef>
          <a:spcPts val="526"/>
        </a:spcBef>
        <a:buFont typeface="Arial" panose="020B0604020202020204" pitchFamily="34" charset="0"/>
        <a:buChar char="•"/>
        <a:defRPr sz="189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1400" rtl="0" eaLnBrk="1" latinLnBrk="0" hangingPunct="1">
        <a:defRPr sz="1893" kern="1200">
          <a:solidFill>
            <a:schemeClr val="tx1"/>
          </a:solidFill>
          <a:latin typeface="+mn-lt"/>
          <a:ea typeface="+mn-ea"/>
          <a:cs typeface="+mn-cs"/>
        </a:defRPr>
      </a:lvl1pPr>
      <a:lvl2pPr marL="480700" algn="l" defTabSz="961400" rtl="0" eaLnBrk="1" latinLnBrk="0" hangingPunct="1">
        <a:defRPr sz="1893" kern="1200">
          <a:solidFill>
            <a:schemeClr val="tx1"/>
          </a:solidFill>
          <a:latin typeface="+mn-lt"/>
          <a:ea typeface="+mn-ea"/>
          <a:cs typeface="+mn-cs"/>
        </a:defRPr>
      </a:lvl2pPr>
      <a:lvl3pPr marL="961400" algn="l" defTabSz="961400" rtl="0" eaLnBrk="1" latinLnBrk="0" hangingPunct="1">
        <a:defRPr sz="1893" kern="1200">
          <a:solidFill>
            <a:schemeClr val="tx1"/>
          </a:solidFill>
          <a:latin typeface="+mn-lt"/>
          <a:ea typeface="+mn-ea"/>
          <a:cs typeface="+mn-cs"/>
        </a:defRPr>
      </a:lvl3pPr>
      <a:lvl4pPr marL="1442100" algn="l" defTabSz="961400" rtl="0" eaLnBrk="1" latinLnBrk="0" hangingPunct="1">
        <a:defRPr sz="1893" kern="1200">
          <a:solidFill>
            <a:schemeClr val="tx1"/>
          </a:solidFill>
          <a:latin typeface="+mn-lt"/>
          <a:ea typeface="+mn-ea"/>
          <a:cs typeface="+mn-cs"/>
        </a:defRPr>
      </a:lvl4pPr>
      <a:lvl5pPr marL="1922800" algn="l" defTabSz="961400" rtl="0" eaLnBrk="1" latinLnBrk="0" hangingPunct="1">
        <a:defRPr sz="1893" kern="1200">
          <a:solidFill>
            <a:schemeClr val="tx1"/>
          </a:solidFill>
          <a:latin typeface="+mn-lt"/>
          <a:ea typeface="+mn-ea"/>
          <a:cs typeface="+mn-cs"/>
        </a:defRPr>
      </a:lvl5pPr>
      <a:lvl6pPr marL="2403500" algn="l" defTabSz="961400" rtl="0" eaLnBrk="1" latinLnBrk="0" hangingPunct="1">
        <a:defRPr sz="1893" kern="1200">
          <a:solidFill>
            <a:schemeClr val="tx1"/>
          </a:solidFill>
          <a:latin typeface="+mn-lt"/>
          <a:ea typeface="+mn-ea"/>
          <a:cs typeface="+mn-cs"/>
        </a:defRPr>
      </a:lvl6pPr>
      <a:lvl7pPr marL="2884200" algn="l" defTabSz="961400" rtl="0" eaLnBrk="1" latinLnBrk="0" hangingPunct="1">
        <a:defRPr sz="1893" kern="1200">
          <a:solidFill>
            <a:schemeClr val="tx1"/>
          </a:solidFill>
          <a:latin typeface="+mn-lt"/>
          <a:ea typeface="+mn-ea"/>
          <a:cs typeface="+mn-cs"/>
        </a:defRPr>
      </a:lvl7pPr>
      <a:lvl8pPr marL="3364901" algn="l" defTabSz="961400" rtl="0" eaLnBrk="1" latinLnBrk="0" hangingPunct="1">
        <a:defRPr sz="1893" kern="1200">
          <a:solidFill>
            <a:schemeClr val="tx1"/>
          </a:solidFill>
          <a:latin typeface="+mn-lt"/>
          <a:ea typeface="+mn-ea"/>
          <a:cs typeface="+mn-cs"/>
        </a:defRPr>
      </a:lvl8pPr>
      <a:lvl9pPr marL="3845601" algn="l" defTabSz="961400" rtl="0" eaLnBrk="1" latinLnBrk="0" hangingPunct="1">
        <a:defRPr sz="189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602" y="0"/>
            <a:ext cx="12815858" cy="7772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E2C715F5-C3A9-5FB2-79C4-D6FFCB5DCF2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13" r="1" b="1"/>
          <a:stretch>
            <a:fillRect/>
          </a:stretch>
        </p:blipFill>
        <p:spPr>
          <a:xfrm>
            <a:off x="20" y="1452"/>
            <a:ext cx="12819042" cy="7770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31720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602" y="0"/>
            <a:ext cx="12815858" cy="7772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CD5E94EB-265D-CB56-EC94-759C6A6E4DE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" b="215"/>
          <a:stretch>
            <a:fillRect/>
          </a:stretch>
        </p:blipFill>
        <p:spPr>
          <a:xfrm>
            <a:off x="20" y="1452"/>
            <a:ext cx="12819042" cy="7770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84239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602" y="0"/>
            <a:ext cx="12815858" cy="7772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36DD54DB-E774-29DF-3E7E-0F86F75DDD8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13" r="1" b="1"/>
          <a:stretch>
            <a:fillRect/>
          </a:stretch>
        </p:blipFill>
        <p:spPr>
          <a:xfrm>
            <a:off x="20" y="1452"/>
            <a:ext cx="12819042" cy="7770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83292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602" y="0"/>
            <a:ext cx="12815858" cy="7772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2D95BDDE-C03C-3A42-59C0-7FC77EBDC36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" b="215"/>
          <a:stretch>
            <a:fillRect/>
          </a:stretch>
        </p:blipFill>
        <p:spPr>
          <a:xfrm>
            <a:off x="20" y="1452"/>
            <a:ext cx="12819042" cy="7770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41283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602" y="0"/>
            <a:ext cx="12815858" cy="7772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173E5B63-DF5D-018E-926C-F3F655282BC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" b="215"/>
          <a:stretch>
            <a:fillRect/>
          </a:stretch>
        </p:blipFill>
        <p:spPr>
          <a:xfrm>
            <a:off x="20" y="1452"/>
            <a:ext cx="12819042" cy="7770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68073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602" y="0"/>
            <a:ext cx="12815858" cy="7772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2078173D-C3B0-D853-DA78-39CB55E6C1E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13" r="1" b="1"/>
          <a:stretch>
            <a:fillRect/>
          </a:stretch>
        </p:blipFill>
        <p:spPr>
          <a:xfrm>
            <a:off x="20" y="1452"/>
            <a:ext cx="12819042" cy="7770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44397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602" y="0"/>
            <a:ext cx="12815858" cy="7772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8E7EE068-D6E8-B975-E8B0-E2F74D54AC1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13" r="1" b="1"/>
          <a:stretch>
            <a:fillRect/>
          </a:stretch>
        </p:blipFill>
        <p:spPr>
          <a:xfrm>
            <a:off x="20" y="1452"/>
            <a:ext cx="12819042" cy="7770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25116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602" y="0"/>
            <a:ext cx="12815858" cy="7772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54935752-7CDF-065F-2858-0BE1709E670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" b="215"/>
          <a:stretch>
            <a:fillRect/>
          </a:stretch>
        </p:blipFill>
        <p:spPr>
          <a:xfrm>
            <a:off x="20" y="1452"/>
            <a:ext cx="12819042" cy="7770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622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602" y="0"/>
            <a:ext cx="12815858" cy="7772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55823970-8ED5-4824-45CF-47C22991E72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13" r="1" b="1"/>
          <a:stretch>
            <a:fillRect/>
          </a:stretch>
        </p:blipFill>
        <p:spPr>
          <a:xfrm>
            <a:off x="20" y="1452"/>
            <a:ext cx="12819042" cy="7770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4373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602" y="0"/>
            <a:ext cx="12815858" cy="7772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2AA76ADA-1E95-D198-054A-8669E80318F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13" r="1" b="1"/>
          <a:stretch>
            <a:fillRect/>
          </a:stretch>
        </p:blipFill>
        <p:spPr>
          <a:xfrm>
            <a:off x="20" y="1452"/>
            <a:ext cx="12819042" cy="7770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574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602" y="0"/>
            <a:ext cx="12815858" cy="7772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F7B67082-60BF-113C-1FFB-E629BC9CDC6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" b="215"/>
          <a:stretch>
            <a:fillRect/>
          </a:stretch>
        </p:blipFill>
        <p:spPr>
          <a:xfrm>
            <a:off x="20" y="1452"/>
            <a:ext cx="12819042" cy="7770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45099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602" y="0"/>
            <a:ext cx="12815858" cy="7772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E7E09BCB-130F-0B3D-B9CE-3C481D56314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" b="215"/>
          <a:stretch>
            <a:fillRect/>
          </a:stretch>
        </p:blipFill>
        <p:spPr>
          <a:xfrm>
            <a:off x="20" y="1452"/>
            <a:ext cx="12819042" cy="7770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4653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602" y="0"/>
            <a:ext cx="12815858" cy="7772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3DD8680B-E444-EC6C-835C-521798D0268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13" r="1" b="1"/>
          <a:stretch>
            <a:fillRect/>
          </a:stretch>
        </p:blipFill>
        <p:spPr>
          <a:xfrm>
            <a:off x="20" y="1452"/>
            <a:ext cx="12819042" cy="7770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4013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602" y="0"/>
            <a:ext cx="12815858" cy="7772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C9D10EB5-D676-B6D5-044A-E09E39B6F5E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13" r="1" b="1"/>
          <a:stretch>
            <a:fillRect/>
          </a:stretch>
        </p:blipFill>
        <p:spPr>
          <a:xfrm>
            <a:off x="20" y="1452"/>
            <a:ext cx="12819042" cy="7770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79225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602" y="0"/>
            <a:ext cx="12815858" cy="7772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1EA25285-7F36-AC15-3B60-A0C611672C5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" b="215"/>
          <a:stretch>
            <a:fillRect/>
          </a:stretch>
        </p:blipFill>
        <p:spPr>
          <a:xfrm>
            <a:off x="20" y="1452"/>
            <a:ext cx="12819042" cy="7770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81051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602" y="0"/>
            <a:ext cx="12815858" cy="7772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5C8FC10D-C088-7E35-7322-A3521B501E5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13" r="1" b="1"/>
          <a:stretch>
            <a:fillRect/>
          </a:stretch>
        </p:blipFill>
        <p:spPr>
          <a:xfrm>
            <a:off x="20" y="1452"/>
            <a:ext cx="12819042" cy="7770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9879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602" y="0"/>
            <a:ext cx="12815858" cy="7772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DE4F6A74-7A18-1EE4-14B5-DD468DF3BB8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" b="215"/>
          <a:stretch>
            <a:fillRect/>
          </a:stretch>
        </p:blipFill>
        <p:spPr>
          <a:xfrm>
            <a:off x="20" y="1452"/>
            <a:ext cx="12819042" cy="7770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60323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8</TotalTime>
  <Words>0</Words>
  <Application>Microsoft Macintosh PowerPoint</Application>
  <PresentationFormat>Personalizado</PresentationFormat>
  <Paragraphs>0</Paragraphs>
  <Slides>17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21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Cristopher Malcampo Mendoza</dc:creator>
  <cp:lastModifiedBy>Cristopher Malcampo Mendoza</cp:lastModifiedBy>
  <cp:revision>1</cp:revision>
  <dcterms:created xsi:type="dcterms:W3CDTF">2026-04-21T17:34:40Z</dcterms:created>
  <dcterms:modified xsi:type="dcterms:W3CDTF">2026-04-21T17:43:25Z</dcterms:modified>
</cp:coreProperties>
</file>