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0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Poppins"/>
      <p:regular r:id="rId7"/>
      <p:bold r:id="rId8"/>
      <p:italic r:id="rId9"/>
      <p:boldItalic r:id="rId10"/>
    </p:embeddedFont>
    <p:embeddedFont>
      <p:font typeface="Poppins Medium"/>
      <p:regular r:id="rId11"/>
      <p:bold r:id="rId12"/>
      <p:italic r:id="rId13"/>
      <p:boldItalic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PoppinsMedium-regular.fntdata"/><Relationship Id="rId10" Type="http://schemas.openxmlformats.org/officeDocument/2006/relationships/font" Target="fonts/Poppins-boldItalic.fntdata"/><Relationship Id="rId13" Type="http://schemas.openxmlformats.org/officeDocument/2006/relationships/font" Target="fonts/PoppinsMedium-italic.fntdata"/><Relationship Id="rId12" Type="http://schemas.openxmlformats.org/officeDocument/2006/relationships/font" Target="fonts/PoppinsMedium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Poppins-italic.fntdata"/><Relationship Id="rId14" Type="http://schemas.openxmlformats.org/officeDocument/2006/relationships/font" Target="fonts/PoppinsMedium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Poppins-regular.fntdata"/><Relationship Id="rId8" Type="http://schemas.openxmlformats.org/officeDocument/2006/relationships/font" Target="fonts/Poppins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3d81c97b404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3d81c97b40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Card - 3">
  <p:cSld name="CUSTOM_18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idx="12" type="sldNum"/>
          </p:nvPr>
        </p:nvSpPr>
        <p:spPr>
          <a:xfrm>
            <a:off x="8366108" y="475756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2" name="Google Shape;52;p13"/>
          <p:cNvSpPr txBox="1"/>
          <p:nvPr>
            <p:ph type="title"/>
          </p:nvPr>
        </p:nvSpPr>
        <p:spPr>
          <a:xfrm>
            <a:off x="917875" y="1722150"/>
            <a:ext cx="7308000" cy="18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pic>
        <p:nvPicPr>
          <p:cNvPr id="53" name="Google Shape;53;p13" title="Wavelo_logo_library_exports_horizontal_nospace_white.png"/>
          <p:cNvPicPr preferRelativeResize="0"/>
          <p:nvPr/>
        </p:nvPicPr>
        <p:blipFill rotWithShape="1">
          <a:blip r:embed="rId3">
            <a:alphaModFix/>
          </a:blip>
          <a:srcRect b="0" l="-1460" r="1460" t="0"/>
          <a:stretch/>
        </p:blipFill>
        <p:spPr>
          <a:xfrm>
            <a:off x="3701275" y="889650"/>
            <a:ext cx="1692150" cy="523825"/>
          </a:xfrm>
          <a:prstGeom prst="rect">
            <a:avLst/>
          </a:prstGeom>
          <a:noFill/>
          <a:ln>
            <a:noFill/>
          </a:ln>
        </p:spPr>
      </p:pic>
      <p:sp>
        <p:nvSpPr>
          <p:cNvPr id="54" name="Google Shape;54;p13"/>
          <p:cNvSpPr txBox="1"/>
          <p:nvPr/>
        </p:nvSpPr>
        <p:spPr>
          <a:xfrm>
            <a:off x="6052825" y="4928500"/>
            <a:ext cx="2641200" cy="11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600">
                <a:solidFill>
                  <a:schemeClr val="lt1"/>
                </a:solidFill>
              </a:rPr>
              <a:t>© 2026 Wavelo. Confidential. All rights reserved.</a:t>
            </a:r>
            <a:endParaRPr b="1" sz="6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/>
          <p:nvPr>
            <p:ph type="title"/>
          </p:nvPr>
        </p:nvSpPr>
        <p:spPr>
          <a:xfrm>
            <a:off x="917875" y="1604150"/>
            <a:ext cx="7308000" cy="254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latin typeface="Poppins"/>
                <a:ea typeface="Poppins"/>
                <a:cs typeface="Poppins"/>
                <a:sym typeface="Poppins"/>
              </a:rPr>
              <a:t>AI-Powered MVNOs</a:t>
            </a:r>
            <a:r>
              <a:rPr b="1" lang="en" sz="3700">
                <a:latin typeface="Poppins"/>
                <a:ea typeface="Poppins"/>
                <a:cs typeface="Poppins"/>
                <a:sym typeface="Poppins"/>
              </a:rPr>
              <a:t> </a:t>
            </a:r>
            <a:endParaRPr b="1" sz="370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>
                <a:latin typeface="Poppins Medium"/>
                <a:ea typeface="Poppins Medium"/>
                <a:cs typeface="Poppins Medium"/>
                <a:sym typeface="Poppins Medium"/>
              </a:rPr>
              <a:t>Automate Operations</a:t>
            </a:r>
            <a:r>
              <a:rPr lang="en" sz="2500">
                <a:latin typeface="Poppins Medium"/>
                <a:ea typeface="Poppins Medium"/>
                <a:cs typeface="Poppins Medium"/>
                <a:sym typeface="Poppins Medium"/>
              </a:rPr>
              <a:t>,</a:t>
            </a:r>
            <a:r>
              <a:rPr lang="en" sz="3700">
                <a:latin typeface="Poppins Medium"/>
                <a:ea typeface="Poppins Medium"/>
                <a:cs typeface="Poppins Medium"/>
                <a:sym typeface="Poppins Medium"/>
              </a:rPr>
              <a:t> Personalize Offers</a:t>
            </a:r>
            <a:r>
              <a:rPr lang="en" sz="2500">
                <a:latin typeface="Poppins Medium"/>
                <a:ea typeface="Poppins Medium"/>
                <a:cs typeface="Poppins Medium"/>
                <a:sym typeface="Poppins Medium"/>
              </a:rPr>
              <a:t>,</a:t>
            </a:r>
            <a:r>
              <a:rPr lang="en" sz="3700">
                <a:latin typeface="Poppins Medium"/>
                <a:ea typeface="Poppins Medium"/>
                <a:cs typeface="Poppins Medium"/>
                <a:sym typeface="Poppins Medium"/>
              </a:rPr>
              <a:t> and Win in a Commoditized Market</a:t>
            </a:r>
            <a:endParaRPr sz="3700">
              <a:solidFill>
                <a:schemeClr val="lt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60" name="Google Shape;60;p14"/>
          <p:cNvSpPr txBox="1"/>
          <p:nvPr>
            <p:ph idx="12" type="sldNum"/>
          </p:nvPr>
        </p:nvSpPr>
        <p:spPr>
          <a:xfrm>
            <a:off x="8366108" y="475756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61" name="Google Shape;61;p14" title="MVNO Nation_Fireside chat_slide_2026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125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