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79" r:id="rId9"/>
    <p:sldId id="280" r:id="rId10"/>
    <p:sldId id="281" r:id="rId11"/>
    <p:sldId id="282" r:id="rId1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8FC"/>
    <a:srgbClr val="EF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71" autoAdjust="0"/>
    <p:restoredTop sz="94672" autoAdjust="0"/>
  </p:normalViewPr>
  <p:slideViewPr>
    <p:cSldViewPr>
      <p:cViewPr varScale="1">
        <p:scale>
          <a:sx n="62" d="100"/>
          <a:sy n="62" d="100"/>
        </p:scale>
        <p:origin x="216" y="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DF7E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386F9EA-F4E6-B749-2AD6-4846458AE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24888"/>
            <a:ext cx="18403625" cy="112071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DF7EF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47744CD-4E77-5094-EF5B-07D315118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5" y="0"/>
            <a:ext cx="18292865" cy="102842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9693F-6829-5FCF-01F0-C3FBBC51C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0E64D5-F5B4-1688-0911-75AE3A892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"/>
            <a:ext cx="18288000" cy="102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7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A66B776-19F4-A22B-7DE0-79BB258C8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4" y="0"/>
            <a:ext cx="1829773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BC1750C9-52BB-838F-40B5-9FCB7657F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5" y="0"/>
            <a:ext cx="18292865" cy="102842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E00FE16-8201-20C6-A4CE-F254A2F4A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6864"/>
            <a:ext cx="18288000" cy="1090072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4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DFC5F23-2305-CAA9-1BC4-F798B0D71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4" y="0"/>
            <a:ext cx="1829773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0F4386-D122-D38C-D551-15AAE6362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"/>
            <a:ext cx="18288000" cy="102815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72A844-958F-7A27-9717-249B52B9EB60}"/>
              </a:ext>
            </a:extLst>
          </p:cNvPr>
          <p:cNvSpPr/>
          <p:nvPr/>
        </p:nvSpPr>
        <p:spPr>
          <a:xfrm>
            <a:off x="685800" y="1409700"/>
            <a:ext cx="2819400" cy="457200"/>
          </a:xfrm>
          <a:prstGeom prst="rect">
            <a:avLst/>
          </a:prstGeom>
          <a:solidFill>
            <a:srgbClr val="EFEF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14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6D9435-CCA4-2B3F-A7D2-F52998F2A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4" y="0"/>
            <a:ext cx="18292864" cy="102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1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CFF273-B6F8-E293-BF23-89AF0EB4F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5"/>
            <a:ext cx="18288000" cy="1028152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DACFA3-63E1-0651-B5A6-D3BB9CADD3E8}"/>
              </a:ext>
            </a:extLst>
          </p:cNvPr>
          <p:cNvSpPr/>
          <p:nvPr/>
        </p:nvSpPr>
        <p:spPr>
          <a:xfrm>
            <a:off x="609600" y="1638300"/>
            <a:ext cx="1752600" cy="685800"/>
          </a:xfrm>
          <a:prstGeom prst="rect">
            <a:avLst/>
          </a:prstGeom>
          <a:solidFill>
            <a:srgbClr val="FAF8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014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AED9BD-B68A-60F4-F9B5-E95493E33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-211464"/>
            <a:ext cx="18673866" cy="1049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052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3948</TotalTime>
  <Words>0</Words>
  <Application>Microsoft Macintosh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Competition to Collaboration</dc:title>
  <cp:lastModifiedBy>Natalia Sáenz</cp:lastModifiedBy>
  <cp:revision>6</cp:revision>
  <dcterms:created xsi:type="dcterms:W3CDTF">2006-08-16T00:00:00Z</dcterms:created>
  <dcterms:modified xsi:type="dcterms:W3CDTF">2026-04-28T14:51:08Z</dcterms:modified>
  <dc:identifier>DAHHu1ZRHBk</dc:identifier>
</cp:coreProperties>
</file>